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95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2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5579948"/>
            <a:ext cx="6984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TITLE OF</a:t>
            </a:r>
            <a:r>
              <a:rPr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43608" y="4830832"/>
            <a:ext cx="698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164288" y="3789040"/>
            <a:ext cx="1008112" cy="369332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LOGO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1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19672" y="176282"/>
            <a:ext cx="75243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ENTER YOUR TITTLE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14003" y="5877272"/>
            <a:ext cx="1008112" cy="369332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LOGO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8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25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테마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TEMPLATES DESIGN</dc:title>
  <dc:creator>ALLPPT.com</dc:creator>
  <cp:lastModifiedBy>Registered User</cp:lastModifiedBy>
  <cp:revision>23</cp:revision>
  <dcterms:created xsi:type="dcterms:W3CDTF">2014-02-22T02:13:23Z</dcterms:created>
  <dcterms:modified xsi:type="dcterms:W3CDTF">2014-03-30T03:22:03Z</dcterms:modified>
</cp:coreProperties>
</file>