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7" y="6073551"/>
            <a:ext cx="1296144" cy="307777"/>
          </a:xfrm>
          <a:prstGeom prst="rect">
            <a:avLst/>
          </a:prstGeom>
          <a:solidFill>
            <a:schemeClr val="bg1">
              <a:alpha val="28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981818"/>
            <a:ext cx="91439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4221088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25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2014-03-25T01:17:43Z</dcterms:modified>
</cp:coreProperties>
</file>