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94533" y="662781"/>
            <a:ext cx="6225739" cy="354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13"/>
          <p:cNvGrpSpPr/>
          <p:nvPr/>
        </p:nvGrpSpPr>
        <p:grpSpPr>
          <a:xfrm>
            <a:off x="1426626" y="1702424"/>
            <a:ext cx="2455193" cy="2524353"/>
            <a:chOff x="3401870" y="2573905"/>
            <a:chExt cx="3195355" cy="3285365"/>
          </a:xfrm>
        </p:grpSpPr>
        <p:sp>
          <p:nvSpPr>
            <p:cNvPr id="6" name="사다리꼴 5"/>
            <p:cNvSpPr/>
            <p:nvPr/>
          </p:nvSpPr>
          <p:spPr>
            <a:xfrm>
              <a:off x="3401870" y="5589240"/>
              <a:ext cx="3195355" cy="270030"/>
            </a:xfrm>
            <a:prstGeom prst="trapezoid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270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사다리꼴 6"/>
            <p:cNvSpPr/>
            <p:nvPr/>
          </p:nvSpPr>
          <p:spPr>
            <a:xfrm>
              <a:off x="3491881" y="5081329"/>
              <a:ext cx="3015334" cy="450050"/>
            </a:xfrm>
            <a:prstGeom prst="trapezoid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사다리꼴 7"/>
            <p:cNvSpPr/>
            <p:nvPr/>
          </p:nvSpPr>
          <p:spPr>
            <a:xfrm>
              <a:off x="3626896" y="4753435"/>
              <a:ext cx="2745304" cy="270030"/>
            </a:xfrm>
            <a:prstGeom prst="trapezoid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270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사다리꼴 8"/>
            <p:cNvSpPr/>
            <p:nvPr/>
          </p:nvSpPr>
          <p:spPr>
            <a:xfrm>
              <a:off x="3716906" y="4245521"/>
              <a:ext cx="2565284" cy="450050"/>
            </a:xfrm>
            <a:prstGeom prst="trapezoid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사다리꼴 9"/>
            <p:cNvSpPr/>
            <p:nvPr/>
          </p:nvSpPr>
          <p:spPr>
            <a:xfrm>
              <a:off x="3851921" y="3917627"/>
              <a:ext cx="2295254" cy="270030"/>
            </a:xfrm>
            <a:prstGeom prst="trapezoid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270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사다리꼴 10"/>
            <p:cNvSpPr/>
            <p:nvPr/>
          </p:nvSpPr>
          <p:spPr>
            <a:xfrm>
              <a:off x="3941931" y="3409713"/>
              <a:ext cx="2115234" cy="450050"/>
            </a:xfrm>
            <a:prstGeom prst="trapezoid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사다리꼴 11"/>
            <p:cNvSpPr/>
            <p:nvPr/>
          </p:nvSpPr>
          <p:spPr>
            <a:xfrm>
              <a:off x="4076946" y="3081819"/>
              <a:ext cx="1845204" cy="270030"/>
            </a:xfrm>
            <a:prstGeom prst="trapezoid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270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사다리꼴 12"/>
            <p:cNvSpPr/>
            <p:nvPr/>
          </p:nvSpPr>
          <p:spPr>
            <a:xfrm>
              <a:off x="4166955" y="2573905"/>
              <a:ext cx="1665186" cy="450050"/>
            </a:xfrm>
            <a:prstGeom prst="trapezoid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265524" y="1114175"/>
            <a:ext cx="6546835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70597" y="4438065"/>
            <a:ext cx="6513771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37848" y="3997351"/>
            <a:ext cx="1854060" cy="21283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 Text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37848" y="3351854"/>
            <a:ext cx="1854060" cy="21283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 Text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37848" y="2706357"/>
            <a:ext cx="1854060" cy="21283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 Text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37848" y="2060861"/>
            <a:ext cx="1854060" cy="21283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 Text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37848" y="2428608"/>
            <a:ext cx="1854060" cy="195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37848" y="1747886"/>
            <a:ext cx="185406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27192" y="3054868"/>
            <a:ext cx="1854060" cy="195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16536" y="3703073"/>
            <a:ext cx="1854060" cy="195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03178" y="1779662"/>
            <a:ext cx="2481190" cy="530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A. Text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</a:t>
            </a:r>
            <a:r>
              <a:rPr lang="en-US" altLang="ko-KR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03178" y="2326376"/>
            <a:ext cx="2481190" cy="530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B. Text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</a:t>
            </a:r>
            <a:r>
              <a:rPr lang="en-US" altLang="ko-KR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03178" y="2902440"/>
            <a:ext cx="2481190" cy="530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C. Text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</a:t>
            </a:r>
            <a:r>
              <a:rPr lang="en-US" altLang="ko-KR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03178" y="3478504"/>
            <a:ext cx="2481190" cy="530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D. Text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</a:t>
            </a:r>
            <a:r>
              <a:rPr lang="en-US" altLang="ko-KR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94533" y="662781"/>
            <a:ext cx="62257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13"/>
          <p:cNvGrpSpPr/>
          <p:nvPr/>
        </p:nvGrpSpPr>
        <p:grpSpPr>
          <a:xfrm>
            <a:off x="1426626" y="1702424"/>
            <a:ext cx="2455193" cy="2524353"/>
            <a:chOff x="3401870" y="2573905"/>
            <a:chExt cx="3195355" cy="3285365"/>
          </a:xfrm>
        </p:grpSpPr>
        <p:sp>
          <p:nvSpPr>
            <p:cNvPr id="6" name="사다리꼴 5"/>
            <p:cNvSpPr/>
            <p:nvPr/>
          </p:nvSpPr>
          <p:spPr>
            <a:xfrm>
              <a:off x="3401870" y="5589240"/>
              <a:ext cx="3195355" cy="270030"/>
            </a:xfrm>
            <a:prstGeom prst="trapezoid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270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사다리꼴 6"/>
            <p:cNvSpPr/>
            <p:nvPr/>
          </p:nvSpPr>
          <p:spPr>
            <a:xfrm>
              <a:off x="3491881" y="5081329"/>
              <a:ext cx="3015334" cy="450050"/>
            </a:xfrm>
            <a:prstGeom prst="trapezoid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사다리꼴 7"/>
            <p:cNvSpPr/>
            <p:nvPr/>
          </p:nvSpPr>
          <p:spPr>
            <a:xfrm>
              <a:off x="3626896" y="4753435"/>
              <a:ext cx="2745304" cy="270030"/>
            </a:xfrm>
            <a:prstGeom prst="trapezoid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270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사다리꼴 8"/>
            <p:cNvSpPr/>
            <p:nvPr/>
          </p:nvSpPr>
          <p:spPr>
            <a:xfrm>
              <a:off x="3716906" y="4245521"/>
              <a:ext cx="2565284" cy="450050"/>
            </a:xfrm>
            <a:prstGeom prst="trapezoid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사다리꼴 9"/>
            <p:cNvSpPr/>
            <p:nvPr/>
          </p:nvSpPr>
          <p:spPr>
            <a:xfrm>
              <a:off x="3851921" y="3917627"/>
              <a:ext cx="2295254" cy="270030"/>
            </a:xfrm>
            <a:prstGeom prst="trapezoid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270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사다리꼴 10"/>
            <p:cNvSpPr/>
            <p:nvPr/>
          </p:nvSpPr>
          <p:spPr>
            <a:xfrm>
              <a:off x="3941931" y="3409713"/>
              <a:ext cx="2115234" cy="450050"/>
            </a:xfrm>
            <a:prstGeom prst="trapezoid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사다리꼴 11"/>
            <p:cNvSpPr/>
            <p:nvPr/>
          </p:nvSpPr>
          <p:spPr>
            <a:xfrm>
              <a:off x="4076946" y="3081819"/>
              <a:ext cx="1845204" cy="270030"/>
            </a:xfrm>
            <a:prstGeom prst="trapezoid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270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사다리꼴 12"/>
            <p:cNvSpPr/>
            <p:nvPr/>
          </p:nvSpPr>
          <p:spPr>
            <a:xfrm>
              <a:off x="4166955" y="2573905"/>
              <a:ext cx="1665186" cy="450050"/>
            </a:xfrm>
            <a:prstGeom prst="trapezoid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265524" y="1114175"/>
            <a:ext cx="6546835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70597" y="4371950"/>
            <a:ext cx="6513771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37848" y="3997351"/>
            <a:ext cx="1854060" cy="21283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 Text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37848" y="3351854"/>
            <a:ext cx="1854060" cy="21283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 Text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37848" y="2706357"/>
            <a:ext cx="1854060" cy="21283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 Text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37848" y="2060861"/>
            <a:ext cx="1854060" cy="21283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 Text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37848" y="2428608"/>
            <a:ext cx="1854060" cy="195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37848" y="1747886"/>
            <a:ext cx="185406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03178" y="1779662"/>
            <a:ext cx="2481190" cy="530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 Text </a:t>
            </a: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03178" y="2326376"/>
            <a:ext cx="2481190" cy="530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 Text </a:t>
            </a: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03178" y="2902440"/>
            <a:ext cx="2481190" cy="530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 Text </a:t>
            </a: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03178" y="3478504"/>
            <a:ext cx="2481190" cy="530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 Text </a:t>
            </a: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27192" y="3054868"/>
            <a:ext cx="1854060" cy="195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16536" y="3703073"/>
            <a:ext cx="1854060" cy="195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299</Words>
  <Application>Microsoft Office PowerPoint</Application>
  <PresentationFormat>On-screen Show (16:9)</PresentationFormat>
  <Paragraphs>54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25</cp:revision>
  <dcterms:created xsi:type="dcterms:W3CDTF">2014-02-28T09:23:05Z</dcterms:created>
  <dcterms:modified xsi:type="dcterms:W3CDTF">2014-03-26T22:16:02Z</dcterms:modified>
</cp:coreProperties>
</file>