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971" autoAdjust="0"/>
  </p:normalViewPr>
  <p:slideViewPr>
    <p:cSldViewPr>
      <p:cViewPr>
        <p:scale>
          <a:sx n="130" d="100"/>
          <a:sy n="130" d="100"/>
        </p:scale>
        <p:origin x="-1122" y="-31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2014-03-27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2014-03-27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2014-03-27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>
            <a:hlinkClick r:id="rId2"/>
          </p:cNvPr>
          <p:cNvSpPr txBox="1"/>
          <p:nvPr/>
        </p:nvSpPr>
        <p:spPr>
          <a:xfrm>
            <a:off x="1079" y="4876586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 Free PPT Diagrams : ALLPPT.com</a:t>
            </a:r>
            <a:endParaRPr lang="en-US" altLang="ko-KR" sz="3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794533" y="662781"/>
            <a:ext cx="6225739" cy="3549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그룹 13"/>
          <p:cNvGrpSpPr/>
          <p:nvPr/>
        </p:nvGrpSpPr>
        <p:grpSpPr>
          <a:xfrm>
            <a:off x="1426626" y="1702424"/>
            <a:ext cx="2455193" cy="2524353"/>
            <a:chOff x="3401870" y="2573905"/>
            <a:chExt cx="3195355" cy="3285365"/>
          </a:xfrm>
        </p:grpSpPr>
        <p:sp>
          <p:nvSpPr>
            <p:cNvPr id="6" name="사다리꼴 5"/>
            <p:cNvSpPr/>
            <p:nvPr/>
          </p:nvSpPr>
          <p:spPr>
            <a:xfrm>
              <a:off x="3401870" y="5589240"/>
              <a:ext cx="3195355" cy="270030"/>
            </a:xfrm>
            <a:prstGeom prst="trapezoid">
              <a:avLst/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50800" dist="38100" dir="2700000" algn="tl" rotWithShape="0">
                <a:schemeClr val="tx1">
                  <a:lumMod val="75000"/>
                  <a:lumOff val="25000"/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" name="사다리꼴 6"/>
            <p:cNvSpPr/>
            <p:nvPr/>
          </p:nvSpPr>
          <p:spPr>
            <a:xfrm>
              <a:off x="3491881" y="5081329"/>
              <a:ext cx="3015334" cy="450050"/>
            </a:xfrm>
            <a:prstGeom prst="trapezoid">
              <a:avLst/>
            </a:prstGeom>
            <a:solidFill>
              <a:schemeClr val="bg1"/>
            </a:solidFill>
            <a:ln w="9525">
              <a:solidFill>
                <a:schemeClr val="bg1">
                  <a:lumMod val="75000"/>
                </a:schemeClr>
              </a:solidFill>
            </a:ln>
            <a:effectLst>
              <a:outerShdw blurRad="50800" dist="38100" dir="2700000" algn="tl" rotWithShape="0">
                <a:schemeClr val="tx1">
                  <a:lumMod val="75000"/>
                  <a:lumOff val="25000"/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사다리꼴 7"/>
            <p:cNvSpPr/>
            <p:nvPr/>
          </p:nvSpPr>
          <p:spPr>
            <a:xfrm>
              <a:off x="3626896" y="4753435"/>
              <a:ext cx="2745304" cy="270030"/>
            </a:xfrm>
            <a:prstGeom prst="trapezoid">
              <a:avLst/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50800" dist="38100" dir="2700000" algn="tl" rotWithShape="0">
                <a:schemeClr val="tx1">
                  <a:lumMod val="75000"/>
                  <a:lumOff val="25000"/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사다리꼴 8"/>
            <p:cNvSpPr/>
            <p:nvPr/>
          </p:nvSpPr>
          <p:spPr>
            <a:xfrm>
              <a:off x="3716906" y="4245521"/>
              <a:ext cx="2565284" cy="450050"/>
            </a:xfrm>
            <a:prstGeom prst="trapezoid">
              <a:avLst/>
            </a:prstGeom>
            <a:solidFill>
              <a:schemeClr val="bg1"/>
            </a:solidFill>
            <a:ln w="9525">
              <a:solidFill>
                <a:schemeClr val="bg1">
                  <a:lumMod val="75000"/>
                </a:schemeClr>
              </a:solidFill>
            </a:ln>
            <a:effectLst>
              <a:outerShdw blurRad="50800" dist="38100" dir="2700000" algn="tl" rotWithShape="0">
                <a:schemeClr val="tx1">
                  <a:lumMod val="75000"/>
                  <a:lumOff val="25000"/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사다리꼴 9"/>
            <p:cNvSpPr/>
            <p:nvPr/>
          </p:nvSpPr>
          <p:spPr>
            <a:xfrm>
              <a:off x="3851921" y="3917627"/>
              <a:ext cx="2295254" cy="270030"/>
            </a:xfrm>
            <a:prstGeom prst="trapezoid">
              <a:avLst/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50800" dist="38100" dir="2700000" algn="tl" rotWithShape="0">
                <a:schemeClr val="tx1">
                  <a:lumMod val="75000"/>
                  <a:lumOff val="25000"/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사다리꼴 10"/>
            <p:cNvSpPr/>
            <p:nvPr/>
          </p:nvSpPr>
          <p:spPr>
            <a:xfrm>
              <a:off x="3941931" y="3409713"/>
              <a:ext cx="2115234" cy="450050"/>
            </a:xfrm>
            <a:prstGeom prst="trapezoid">
              <a:avLst/>
            </a:prstGeom>
            <a:solidFill>
              <a:schemeClr val="bg1"/>
            </a:solidFill>
            <a:ln w="9525">
              <a:solidFill>
                <a:schemeClr val="bg1">
                  <a:lumMod val="75000"/>
                </a:schemeClr>
              </a:solidFill>
            </a:ln>
            <a:effectLst>
              <a:outerShdw blurRad="50800" dist="38100" dir="2700000" algn="tl" rotWithShape="0">
                <a:schemeClr val="tx1">
                  <a:lumMod val="75000"/>
                  <a:lumOff val="25000"/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사다리꼴 11"/>
            <p:cNvSpPr/>
            <p:nvPr/>
          </p:nvSpPr>
          <p:spPr>
            <a:xfrm>
              <a:off x="4076946" y="3081819"/>
              <a:ext cx="1845204" cy="270030"/>
            </a:xfrm>
            <a:prstGeom prst="trapezoid">
              <a:avLst/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50800" dist="38100" dir="2700000" algn="tl" rotWithShape="0">
                <a:schemeClr val="tx1">
                  <a:lumMod val="75000"/>
                  <a:lumOff val="25000"/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사다리꼴 12"/>
            <p:cNvSpPr/>
            <p:nvPr/>
          </p:nvSpPr>
          <p:spPr>
            <a:xfrm>
              <a:off x="4166955" y="2573905"/>
              <a:ext cx="1665186" cy="450050"/>
            </a:xfrm>
            <a:prstGeom prst="trapezoid">
              <a:avLst/>
            </a:prstGeom>
            <a:solidFill>
              <a:schemeClr val="bg1"/>
            </a:solidFill>
            <a:ln w="9525">
              <a:solidFill>
                <a:schemeClr val="bg1">
                  <a:lumMod val="75000"/>
                </a:schemeClr>
              </a:solidFill>
            </a:ln>
            <a:effectLst>
              <a:outerShdw blurRad="50800" dist="38100" dir="2700000" algn="tl" rotWithShape="0">
                <a:schemeClr val="tx1">
                  <a:lumMod val="75000"/>
                  <a:lumOff val="25000"/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1265524" y="1114175"/>
            <a:ext cx="6546835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370597" y="4438065"/>
            <a:ext cx="6513771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737848" y="3997351"/>
            <a:ext cx="1854060" cy="21283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D. Text here</a:t>
            </a:r>
            <a:endParaRPr lang="en-US" altLang="ko-KR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737848" y="3351854"/>
            <a:ext cx="1854060" cy="21283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C. Text here</a:t>
            </a:r>
            <a:endParaRPr lang="en-US" altLang="ko-KR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737848" y="2706357"/>
            <a:ext cx="1854060" cy="21283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B. Text here</a:t>
            </a:r>
            <a:endParaRPr lang="en-US" altLang="ko-KR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737848" y="2060861"/>
            <a:ext cx="1854060" cy="21283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A. Text here</a:t>
            </a:r>
            <a:endParaRPr lang="en-US" altLang="ko-KR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737848" y="2428608"/>
            <a:ext cx="1854060" cy="1951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</a:t>
            </a:r>
            <a:endParaRPr lang="en-US" altLang="ko-KR" sz="105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737848" y="1747886"/>
            <a:ext cx="1854060" cy="2769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727192" y="3054868"/>
            <a:ext cx="1854060" cy="1951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</a:t>
            </a:r>
            <a:endParaRPr lang="en-US" altLang="ko-KR" sz="105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716536" y="3703073"/>
            <a:ext cx="1854060" cy="1951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</a:t>
            </a:r>
            <a:endParaRPr lang="en-US" altLang="ko-KR" sz="105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403178" y="1779662"/>
            <a:ext cx="2481190" cy="5309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A. Text </a:t>
            </a:r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here Text here</a:t>
            </a:r>
          </a:p>
          <a:p>
            <a:pPr>
              <a:defRPr/>
            </a:pPr>
            <a:endParaRPr lang="en-US" altLang="ko-KR" sz="600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  Add text add text add text add </a:t>
            </a:r>
            <a:r>
              <a:rPr lang="en-US" altLang="ko-KR" sz="105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050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403178" y="2326376"/>
            <a:ext cx="2481190" cy="5309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B. Text </a:t>
            </a:r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here Text here</a:t>
            </a:r>
          </a:p>
          <a:p>
            <a:pPr>
              <a:defRPr/>
            </a:pPr>
            <a:endParaRPr lang="en-US" altLang="ko-KR" sz="600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  Add text add text add text add </a:t>
            </a:r>
            <a:r>
              <a:rPr lang="en-US" altLang="ko-KR" sz="105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050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403178" y="2902440"/>
            <a:ext cx="2481190" cy="5309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C. Text </a:t>
            </a:r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here Text here</a:t>
            </a:r>
          </a:p>
          <a:p>
            <a:pPr>
              <a:defRPr/>
            </a:pPr>
            <a:endParaRPr lang="en-US" altLang="ko-KR" sz="600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  Add text add text add text add </a:t>
            </a:r>
            <a:r>
              <a:rPr lang="en-US" altLang="ko-KR" sz="105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050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5403178" y="3478504"/>
            <a:ext cx="2481190" cy="5309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D. Text </a:t>
            </a:r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here Text here</a:t>
            </a:r>
          </a:p>
          <a:p>
            <a:pPr>
              <a:defRPr/>
            </a:pPr>
            <a:endParaRPr lang="en-US" altLang="ko-KR" sz="600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  Add text add text add text add </a:t>
            </a:r>
            <a:r>
              <a:rPr lang="en-US" altLang="ko-KR" sz="105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050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Free PPT Chart Diagrams : ALLPPT.com</a:t>
            </a:r>
            <a:endParaRPr lang="en-US" altLang="ko-KR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>
            <a:hlinkClick r:id="rId2"/>
          </p:cNvPr>
          <p:cNvSpPr txBox="1"/>
          <p:nvPr/>
        </p:nvSpPr>
        <p:spPr>
          <a:xfrm>
            <a:off x="-9947" y="480399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794533" y="662781"/>
            <a:ext cx="622573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그룹 13"/>
          <p:cNvGrpSpPr/>
          <p:nvPr/>
        </p:nvGrpSpPr>
        <p:grpSpPr>
          <a:xfrm>
            <a:off x="1426626" y="1702424"/>
            <a:ext cx="2455193" cy="2524353"/>
            <a:chOff x="3401870" y="2573905"/>
            <a:chExt cx="3195355" cy="3285365"/>
          </a:xfrm>
        </p:grpSpPr>
        <p:sp>
          <p:nvSpPr>
            <p:cNvPr id="6" name="사다리꼴 5"/>
            <p:cNvSpPr/>
            <p:nvPr/>
          </p:nvSpPr>
          <p:spPr>
            <a:xfrm>
              <a:off x="3401870" y="5589240"/>
              <a:ext cx="3195355" cy="270030"/>
            </a:xfrm>
            <a:prstGeom prst="trapezoid">
              <a:avLst/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50800" dist="38100" dir="2700000" algn="tl" rotWithShape="0">
                <a:schemeClr val="tx1">
                  <a:lumMod val="75000"/>
                  <a:lumOff val="25000"/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" name="사다리꼴 6"/>
            <p:cNvSpPr/>
            <p:nvPr/>
          </p:nvSpPr>
          <p:spPr>
            <a:xfrm>
              <a:off x="3491881" y="5081329"/>
              <a:ext cx="3015334" cy="450050"/>
            </a:xfrm>
            <a:prstGeom prst="trapezoid">
              <a:avLst/>
            </a:prstGeom>
            <a:solidFill>
              <a:schemeClr val="bg1"/>
            </a:solidFill>
            <a:ln w="9525">
              <a:solidFill>
                <a:schemeClr val="bg1">
                  <a:lumMod val="75000"/>
                </a:schemeClr>
              </a:solidFill>
            </a:ln>
            <a:effectLst>
              <a:outerShdw blurRad="50800" dist="38100" dir="2700000" algn="tl" rotWithShape="0">
                <a:schemeClr val="tx1">
                  <a:lumMod val="75000"/>
                  <a:lumOff val="25000"/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사다리꼴 7"/>
            <p:cNvSpPr/>
            <p:nvPr/>
          </p:nvSpPr>
          <p:spPr>
            <a:xfrm>
              <a:off x="3626896" y="4753435"/>
              <a:ext cx="2745304" cy="270030"/>
            </a:xfrm>
            <a:prstGeom prst="trapezoid">
              <a:avLst/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50800" dist="38100" dir="2700000" algn="tl" rotWithShape="0">
                <a:schemeClr val="tx1">
                  <a:lumMod val="75000"/>
                  <a:lumOff val="25000"/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사다리꼴 8"/>
            <p:cNvSpPr/>
            <p:nvPr/>
          </p:nvSpPr>
          <p:spPr>
            <a:xfrm>
              <a:off x="3716906" y="4245521"/>
              <a:ext cx="2565284" cy="450050"/>
            </a:xfrm>
            <a:prstGeom prst="trapezoid">
              <a:avLst/>
            </a:prstGeom>
            <a:solidFill>
              <a:schemeClr val="bg1"/>
            </a:solidFill>
            <a:ln w="9525">
              <a:solidFill>
                <a:schemeClr val="bg1">
                  <a:lumMod val="75000"/>
                </a:schemeClr>
              </a:solidFill>
            </a:ln>
            <a:effectLst>
              <a:outerShdw blurRad="50800" dist="38100" dir="2700000" algn="tl" rotWithShape="0">
                <a:schemeClr val="tx1">
                  <a:lumMod val="75000"/>
                  <a:lumOff val="25000"/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사다리꼴 9"/>
            <p:cNvSpPr/>
            <p:nvPr/>
          </p:nvSpPr>
          <p:spPr>
            <a:xfrm>
              <a:off x="3851921" y="3917627"/>
              <a:ext cx="2295254" cy="270030"/>
            </a:xfrm>
            <a:prstGeom prst="trapezoid">
              <a:avLst/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50800" dist="38100" dir="2700000" algn="tl" rotWithShape="0">
                <a:schemeClr val="tx1">
                  <a:lumMod val="75000"/>
                  <a:lumOff val="25000"/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사다리꼴 10"/>
            <p:cNvSpPr/>
            <p:nvPr/>
          </p:nvSpPr>
          <p:spPr>
            <a:xfrm>
              <a:off x="3941931" y="3409713"/>
              <a:ext cx="2115234" cy="450050"/>
            </a:xfrm>
            <a:prstGeom prst="trapezoid">
              <a:avLst/>
            </a:prstGeom>
            <a:solidFill>
              <a:schemeClr val="bg1"/>
            </a:solidFill>
            <a:ln w="9525">
              <a:solidFill>
                <a:schemeClr val="bg1">
                  <a:lumMod val="75000"/>
                </a:schemeClr>
              </a:solidFill>
            </a:ln>
            <a:effectLst>
              <a:outerShdw blurRad="50800" dist="38100" dir="2700000" algn="tl" rotWithShape="0">
                <a:schemeClr val="tx1">
                  <a:lumMod val="75000"/>
                  <a:lumOff val="25000"/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사다리꼴 11"/>
            <p:cNvSpPr/>
            <p:nvPr/>
          </p:nvSpPr>
          <p:spPr>
            <a:xfrm>
              <a:off x="4076946" y="3081819"/>
              <a:ext cx="1845204" cy="270030"/>
            </a:xfrm>
            <a:prstGeom prst="trapezoid">
              <a:avLst/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50800" dist="38100" dir="2700000" algn="tl" rotWithShape="0">
                <a:schemeClr val="tx1">
                  <a:lumMod val="75000"/>
                  <a:lumOff val="25000"/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사다리꼴 12"/>
            <p:cNvSpPr/>
            <p:nvPr/>
          </p:nvSpPr>
          <p:spPr>
            <a:xfrm>
              <a:off x="4166955" y="2573905"/>
              <a:ext cx="1665186" cy="450050"/>
            </a:xfrm>
            <a:prstGeom prst="trapezoid">
              <a:avLst/>
            </a:prstGeom>
            <a:solidFill>
              <a:schemeClr val="bg1"/>
            </a:solidFill>
            <a:ln w="9525">
              <a:solidFill>
                <a:schemeClr val="bg1">
                  <a:lumMod val="75000"/>
                </a:schemeClr>
              </a:solidFill>
            </a:ln>
            <a:effectLst>
              <a:outerShdw blurRad="50800" dist="38100" dir="2700000" algn="tl" rotWithShape="0">
                <a:schemeClr val="tx1">
                  <a:lumMod val="75000"/>
                  <a:lumOff val="25000"/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1265524" y="1114175"/>
            <a:ext cx="6546835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370597" y="4371950"/>
            <a:ext cx="6513771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737848" y="3997351"/>
            <a:ext cx="1854060" cy="21283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D. Text here</a:t>
            </a:r>
            <a:endParaRPr lang="en-US" altLang="ko-KR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737848" y="3351854"/>
            <a:ext cx="1854060" cy="21283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C. Text here</a:t>
            </a:r>
            <a:endParaRPr lang="en-US" altLang="ko-KR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737848" y="2706357"/>
            <a:ext cx="1854060" cy="21283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B. Text here</a:t>
            </a:r>
            <a:endParaRPr lang="en-US" altLang="ko-KR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737848" y="2060861"/>
            <a:ext cx="1854060" cy="21283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A. Text here</a:t>
            </a:r>
            <a:endParaRPr lang="en-US" altLang="ko-KR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737848" y="2428608"/>
            <a:ext cx="1854060" cy="1951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</a:t>
            </a:r>
            <a:endParaRPr lang="en-US" altLang="ko-KR" sz="105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737848" y="1747886"/>
            <a:ext cx="1854060" cy="2769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403178" y="1779662"/>
            <a:ext cx="2481190" cy="5309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A. Text </a:t>
            </a:r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 Text here</a:t>
            </a:r>
          </a:p>
          <a:p>
            <a:pPr>
              <a:defRPr/>
            </a:pPr>
            <a:endParaRPr lang="en-US" altLang="ko-KR" sz="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 add text add </a:t>
            </a: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05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403178" y="2326376"/>
            <a:ext cx="2481190" cy="5309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B. Text </a:t>
            </a:r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 Text here</a:t>
            </a:r>
          </a:p>
          <a:p>
            <a:pPr>
              <a:defRPr/>
            </a:pPr>
            <a:endParaRPr lang="en-US" altLang="ko-KR" sz="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 add text add </a:t>
            </a: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05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03178" y="2902440"/>
            <a:ext cx="2481190" cy="5309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C. Text </a:t>
            </a:r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 Text here</a:t>
            </a:r>
          </a:p>
          <a:p>
            <a:pPr>
              <a:defRPr/>
            </a:pPr>
            <a:endParaRPr lang="en-US" altLang="ko-KR" sz="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 add text add </a:t>
            </a: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05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403178" y="3478504"/>
            <a:ext cx="2481190" cy="5309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D. Text </a:t>
            </a:r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 Text here</a:t>
            </a:r>
          </a:p>
          <a:p>
            <a:pPr>
              <a:defRPr/>
            </a:pPr>
            <a:endParaRPr lang="en-US" altLang="ko-KR" sz="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 add text add </a:t>
            </a: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05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727192" y="3054868"/>
            <a:ext cx="1854060" cy="1951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</a:t>
            </a:r>
            <a:endParaRPr lang="en-US" altLang="ko-KR" sz="105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716536" y="3703073"/>
            <a:ext cx="1854060" cy="1951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</a:t>
            </a:r>
            <a:endParaRPr lang="en-US" altLang="ko-KR" sz="105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756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1395</TotalTime>
  <Words>299</Words>
  <Application>Microsoft Office PowerPoint</Application>
  <PresentationFormat>On-screen Show (16:9)</PresentationFormat>
  <Paragraphs>54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25</cp:revision>
  <dcterms:created xsi:type="dcterms:W3CDTF">2014-02-28T09:23:05Z</dcterms:created>
  <dcterms:modified xsi:type="dcterms:W3CDTF">2014-03-26T22:16:02Z</dcterms:modified>
</cp:coreProperties>
</file>