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13"/>
          <p:cNvGrpSpPr/>
          <p:nvPr/>
        </p:nvGrpSpPr>
        <p:grpSpPr>
          <a:xfrm>
            <a:off x="701570" y="2303875"/>
            <a:ext cx="3195355" cy="3285365"/>
            <a:chOff x="3401870" y="2573905"/>
            <a:chExt cx="3195355" cy="3285365"/>
          </a:xfrm>
        </p:grpSpPr>
        <p:sp>
          <p:nvSpPr>
            <p:cNvPr id="6" name="사다리꼴 5"/>
            <p:cNvSpPr/>
            <p:nvPr/>
          </p:nvSpPr>
          <p:spPr>
            <a:xfrm>
              <a:off x="3401870" y="5589240"/>
              <a:ext cx="3195355" cy="270030"/>
            </a:xfrm>
            <a:prstGeom prst="trapezoid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사다리꼴 6"/>
            <p:cNvSpPr/>
            <p:nvPr/>
          </p:nvSpPr>
          <p:spPr>
            <a:xfrm>
              <a:off x="3491881" y="5081329"/>
              <a:ext cx="3015334" cy="450050"/>
            </a:xfrm>
            <a:prstGeom prst="trapezoid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사다리꼴 7"/>
            <p:cNvSpPr/>
            <p:nvPr/>
          </p:nvSpPr>
          <p:spPr>
            <a:xfrm>
              <a:off x="3626896" y="4753435"/>
              <a:ext cx="2745304" cy="270030"/>
            </a:xfrm>
            <a:prstGeom prst="trapezoid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사다리꼴 8"/>
            <p:cNvSpPr/>
            <p:nvPr/>
          </p:nvSpPr>
          <p:spPr>
            <a:xfrm>
              <a:off x="3716906" y="4245521"/>
              <a:ext cx="2565284" cy="450050"/>
            </a:xfrm>
            <a:prstGeom prst="trapezoid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사다리꼴 9"/>
            <p:cNvSpPr/>
            <p:nvPr/>
          </p:nvSpPr>
          <p:spPr>
            <a:xfrm>
              <a:off x="3851921" y="3917627"/>
              <a:ext cx="2295254" cy="270030"/>
            </a:xfrm>
            <a:prstGeom prst="trapezoid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사다리꼴 10"/>
            <p:cNvSpPr/>
            <p:nvPr/>
          </p:nvSpPr>
          <p:spPr>
            <a:xfrm>
              <a:off x="3941931" y="3409713"/>
              <a:ext cx="2115234" cy="450050"/>
            </a:xfrm>
            <a:prstGeom prst="trapezoid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사다리꼴 11"/>
            <p:cNvSpPr/>
            <p:nvPr/>
          </p:nvSpPr>
          <p:spPr>
            <a:xfrm>
              <a:off x="4076946" y="3081819"/>
              <a:ext cx="1845204" cy="270030"/>
            </a:xfrm>
            <a:prstGeom prst="trapezoid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사다리꼴 12"/>
            <p:cNvSpPr/>
            <p:nvPr/>
          </p:nvSpPr>
          <p:spPr>
            <a:xfrm>
              <a:off x="4166955" y="2573905"/>
              <a:ext cx="1665186" cy="450050"/>
            </a:xfrm>
            <a:prstGeom prst="trapezoid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241631" y="1538288"/>
            <a:ext cx="6714745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06615" y="5319210"/>
            <a:ext cx="2413000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D. Text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06615" y="4869160"/>
            <a:ext cx="2413000" cy="4154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06615" y="4479116"/>
            <a:ext cx="2413000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Text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06615" y="3639023"/>
            <a:ext cx="2413000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Text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06615" y="2798930"/>
            <a:ext cx="2413000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Text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06615" y="4014065"/>
            <a:ext cx="2413000" cy="4154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06615" y="3248980"/>
            <a:ext cx="2413000" cy="2539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06615" y="2363043"/>
            <a:ext cx="2413000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876925" y="2348880"/>
            <a:ext cx="2413000" cy="69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876925" y="3226497"/>
            <a:ext cx="2413000" cy="69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876925" y="4104114"/>
            <a:ext cx="2413000" cy="69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876925" y="4981730"/>
            <a:ext cx="2413000" cy="69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13"/>
          <p:cNvGrpSpPr/>
          <p:nvPr/>
        </p:nvGrpSpPr>
        <p:grpSpPr>
          <a:xfrm>
            <a:off x="701570" y="2303875"/>
            <a:ext cx="3195355" cy="3285365"/>
            <a:chOff x="3401870" y="2573905"/>
            <a:chExt cx="3195355" cy="3285365"/>
          </a:xfrm>
        </p:grpSpPr>
        <p:sp>
          <p:nvSpPr>
            <p:cNvPr id="7" name="사다리꼴 5"/>
            <p:cNvSpPr/>
            <p:nvPr/>
          </p:nvSpPr>
          <p:spPr>
            <a:xfrm>
              <a:off x="3401870" y="5589240"/>
              <a:ext cx="3195355" cy="270030"/>
            </a:xfrm>
            <a:prstGeom prst="trapezoid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사다리꼴 6"/>
            <p:cNvSpPr/>
            <p:nvPr/>
          </p:nvSpPr>
          <p:spPr>
            <a:xfrm>
              <a:off x="3491881" y="5081329"/>
              <a:ext cx="3015334" cy="450050"/>
            </a:xfrm>
            <a:prstGeom prst="trapezoid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사다리꼴 7"/>
            <p:cNvSpPr/>
            <p:nvPr/>
          </p:nvSpPr>
          <p:spPr>
            <a:xfrm>
              <a:off x="3626896" y="4753435"/>
              <a:ext cx="2745304" cy="270030"/>
            </a:xfrm>
            <a:prstGeom prst="trapezoid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사다리꼴 8"/>
            <p:cNvSpPr/>
            <p:nvPr/>
          </p:nvSpPr>
          <p:spPr>
            <a:xfrm>
              <a:off x="3716906" y="4245521"/>
              <a:ext cx="2565284" cy="450050"/>
            </a:xfrm>
            <a:prstGeom prst="trapezoid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사다리꼴 9"/>
            <p:cNvSpPr/>
            <p:nvPr/>
          </p:nvSpPr>
          <p:spPr>
            <a:xfrm>
              <a:off x="3851921" y="3917627"/>
              <a:ext cx="2295254" cy="270030"/>
            </a:xfrm>
            <a:prstGeom prst="trapezoid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사다리꼴 10"/>
            <p:cNvSpPr/>
            <p:nvPr/>
          </p:nvSpPr>
          <p:spPr>
            <a:xfrm>
              <a:off x="3941931" y="3409713"/>
              <a:ext cx="2115234" cy="450050"/>
            </a:xfrm>
            <a:prstGeom prst="trapezoid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사다리꼴 11"/>
            <p:cNvSpPr/>
            <p:nvPr/>
          </p:nvSpPr>
          <p:spPr>
            <a:xfrm>
              <a:off x="4076946" y="3081819"/>
              <a:ext cx="1845204" cy="270030"/>
            </a:xfrm>
            <a:prstGeom prst="trapezoid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사다리꼴 12"/>
            <p:cNvSpPr/>
            <p:nvPr/>
          </p:nvSpPr>
          <p:spPr>
            <a:xfrm>
              <a:off x="4166955" y="2573905"/>
              <a:ext cx="1665186" cy="450050"/>
            </a:xfrm>
            <a:prstGeom prst="trapezoid">
              <a:avLst/>
            </a:prstGeom>
            <a:solidFill>
              <a:schemeClr val="bg1"/>
            </a:solidFill>
            <a:ln w="9525"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241631" y="1538288"/>
            <a:ext cx="6714745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06615" y="5319210"/>
            <a:ext cx="2413000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D. Text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06615" y="4869160"/>
            <a:ext cx="2413000" cy="4154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06615" y="4479116"/>
            <a:ext cx="2413000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Text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06615" y="3639023"/>
            <a:ext cx="2413000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Text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06615" y="2798930"/>
            <a:ext cx="2413000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Text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06615" y="4014065"/>
            <a:ext cx="2413000" cy="4154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06615" y="3248980"/>
            <a:ext cx="2413000" cy="2539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06615" y="2363043"/>
            <a:ext cx="2413000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76925" y="2348880"/>
            <a:ext cx="2413000" cy="69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876925" y="3226497"/>
            <a:ext cx="2413000" cy="69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876925" y="4104114"/>
            <a:ext cx="2413000" cy="69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76925" y="4981730"/>
            <a:ext cx="2413000" cy="69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426</Words>
  <Application>Microsoft Office PowerPoint</Application>
  <PresentationFormat>On-screen Show (4:3)</PresentationFormat>
  <Paragraphs>66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2014-03-26T22:10:39Z</dcterms:modified>
</cp:coreProperties>
</file>