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44008" y="2841198"/>
            <a:ext cx="3528392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400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YOUR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PRESENTATION </a:t>
            </a:r>
            <a:r>
              <a:rPr kumimoji="0" lang="en-US" altLang="ko-KR" sz="1400" b="1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HERE    </a:t>
            </a:r>
            <a:endParaRPr kumimoji="0" lang="en-US" altLang="ko-KR" sz="1400" b="1" dirty="0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4644008" y="1635646"/>
            <a:ext cx="352839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ctr"/>
            <a:r>
              <a:rPr lang="en-US" altLang="ko-KR" sz="36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TEMPLATES</a:t>
            </a:r>
            <a:endParaRPr lang="en-US" altLang="ko-KR" sz="3600" b="1" dirty="0" smtClean="0">
              <a:solidFill>
                <a:schemeClr val="accent3">
                  <a:lumMod val="7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3" name="TextBox 1"/>
          <p:cNvSpPr txBox="1">
            <a:spLocks noChangeArrowheads="1"/>
          </p:cNvSpPr>
          <p:nvPr/>
        </p:nvSpPr>
        <p:spPr bwMode="auto">
          <a:xfrm>
            <a:off x="251520" y="4635014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691680" y="125219"/>
            <a:ext cx="745232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</TotalTime>
  <Words>24</Words>
  <Application>Microsoft Office PowerPoint</Application>
  <PresentationFormat>On-screen Show (16:9)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25</cp:revision>
  <dcterms:created xsi:type="dcterms:W3CDTF">2014-02-22T02:13:23Z</dcterms:created>
  <dcterms:modified xsi:type="dcterms:W3CDTF">2014-03-30T03:14:13Z</dcterms:modified>
</cp:coreProperties>
</file>