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7809" y="3750131"/>
            <a:ext cx="54360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YOUR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PRESENTATION </a:t>
            </a:r>
            <a:r>
              <a:rPr kumimoji="0" lang="en-US" altLang="ko-KR" sz="16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HERE    </a:t>
            </a:r>
            <a:endParaRPr kumimoji="0" lang="en-US" altLang="ko-KR" sz="16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3427809" y="2445856"/>
            <a:ext cx="54360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4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40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5536" y="6093296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91680" y="176282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14003" y="5729297"/>
            <a:ext cx="1008112" cy="369332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  <a:endParaRPr lang="en-US" altLang="ko-KR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23</cp:revision>
  <dcterms:created xsi:type="dcterms:W3CDTF">2014-02-22T02:13:23Z</dcterms:created>
  <dcterms:modified xsi:type="dcterms:W3CDTF">2014-03-30T03:21:57Z</dcterms:modified>
</cp:coreProperties>
</file>