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83107" y="627534"/>
            <a:ext cx="6693811" cy="381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83"/>
          <p:cNvGrpSpPr/>
          <p:nvPr/>
        </p:nvGrpSpPr>
        <p:grpSpPr>
          <a:xfrm>
            <a:off x="3970564" y="1131590"/>
            <a:ext cx="3193724" cy="3255200"/>
            <a:chOff x="2641335" y="1814449"/>
            <a:chExt cx="3865880" cy="3940294"/>
          </a:xfrm>
        </p:grpSpPr>
        <p:sp>
          <p:nvSpPr>
            <p:cNvPr id="6" name="직사각형 39"/>
            <p:cNvSpPr/>
            <p:nvPr/>
          </p:nvSpPr>
          <p:spPr>
            <a:xfrm>
              <a:off x="6444213" y="2213865"/>
              <a:ext cx="63002" cy="325488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직사각형 51"/>
            <p:cNvSpPr/>
            <p:nvPr/>
          </p:nvSpPr>
          <p:spPr>
            <a:xfrm>
              <a:off x="6255440" y="2063931"/>
              <a:ext cx="142094" cy="340481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53"/>
            <p:cNvSpPr/>
            <p:nvPr/>
          </p:nvSpPr>
          <p:spPr>
            <a:xfrm>
              <a:off x="6144406" y="2213865"/>
              <a:ext cx="45719" cy="3254881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직사각형 54"/>
            <p:cNvSpPr/>
            <p:nvPr/>
          </p:nvSpPr>
          <p:spPr>
            <a:xfrm>
              <a:off x="5871845" y="2393885"/>
              <a:ext cx="142094" cy="274485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55"/>
            <p:cNvSpPr/>
            <p:nvPr/>
          </p:nvSpPr>
          <p:spPr>
            <a:xfrm>
              <a:off x="5662840" y="2553789"/>
              <a:ext cx="142094" cy="2584949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직사각형 56"/>
            <p:cNvSpPr/>
            <p:nvPr/>
          </p:nvSpPr>
          <p:spPr>
            <a:xfrm>
              <a:off x="5562008" y="2772591"/>
              <a:ext cx="45719" cy="236614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직사각형 58"/>
            <p:cNvSpPr/>
            <p:nvPr/>
          </p:nvSpPr>
          <p:spPr>
            <a:xfrm>
              <a:off x="5447708" y="2772591"/>
              <a:ext cx="45719" cy="2366147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59"/>
            <p:cNvSpPr/>
            <p:nvPr/>
          </p:nvSpPr>
          <p:spPr>
            <a:xfrm>
              <a:off x="5336674" y="2978950"/>
              <a:ext cx="45719" cy="215978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60"/>
            <p:cNvSpPr/>
            <p:nvPr/>
          </p:nvSpPr>
          <p:spPr>
            <a:xfrm>
              <a:off x="5054413" y="3248980"/>
              <a:ext cx="142094" cy="188975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직사각형 61"/>
            <p:cNvSpPr/>
            <p:nvPr/>
          </p:nvSpPr>
          <p:spPr>
            <a:xfrm>
              <a:off x="4938064" y="3383995"/>
              <a:ext cx="45719" cy="175474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직사각형 62"/>
            <p:cNvSpPr/>
            <p:nvPr/>
          </p:nvSpPr>
          <p:spPr>
            <a:xfrm>
              <a:off x="4720093" y="3519010"/>
              <a:ext cx="142094" cy="161972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직사각형 63"/>
            <p:cNvSpPr/>
            <p:nvPr/>
          </p:nvSpPr>
          <p:spPr>
            <a:xfrm>
              <a:off x="4272690" y="3654025"/>
              <a:ext cx="142094" cy="14847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직사각형 64"/>
            <p:cNvSpPr/>
            <p:nvPr/>
          </p:nvSpPr>
          <p:spPr>
            <a:xfrm>
              <a:off x="4562410" y="3744035"/>
              <a:ext cx="45719" cy="139470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직사각형 65"/>
            <p:cNvSpPr/>
            <p:nvPr/>
          </p:nvSpPr>
          <p:spPr>
            <a:xfrm>
              <a:off x="4451376" y="3744035"/>
              <a:ext cx="45719" cy="139470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직사각형 67"/>
            <p:cNvSpPr/>
            <p:nvPr/>
          </p:nvSpPr>
          <p:spPr>
            <a:xfrm>
              <a:off x="4147665" y="3383995"/>
              <a:ext cx="45719" cy="175474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직사각형 68"/>
            <p:cNvSpPr/>
            <p:nvPr/>
          </p:nvSpPr>
          <p:spPr>
            <a:xfrm>
              <a:off x="3951722" y="3293985"/>
              <a:ext cx="45719" cy="184475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직사각형 69"/>
            <p:cNvSpPr/>
            <p:nvPr/>
          </p:nvSpPr>
          <p:spPr>
            <a:xfrm>
              <a:off x="3769461" y="3293986"/>
              <a:ext cx="142094" cy="184475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직사각형 70"/>
            <p:cNvSpPr/>
            <p:nvPr/>
          </p:nvSpPr>
          <p:spPr>
            <a:xfrm>
              <a:off x="3664841" y="3429000"/>
              <a:ext cx="52064" cy="170973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직사각형 71"/>
            <p:cNvSpPr/>
            <p:nvPr/>
          </p:nvSpPr>
          <p:spPr>
            <a:xfrm>
              <a:off x="3434000" y="3564015"/>
              <a:ext cx="142094" cy="157472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직사각형 72"/>
            <p:cNvSpPr/>
            <p:nvPr/>
          </p:nvSpPr>
          <p:spPr>
            <a:xfrm>
              <a:off x="3340298" y="3744035"/>
              <a:ext cx="45719" cy="139470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직사각형 73"/>
            <p:cNvSpPr/>
            <p:nvPr/>
          </p:nvSpPr>
          <p:spPr>
            <a:xfrm>
              <a:off x="3037302" y="3969061"/>
              <a:ext cx="142094" cy="116967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직사각형 74"/>
            <p:cNvSpPr/>
            <p:nvPr/>
          </p:nvSpPr>
          <p:spPr>
            <a:xfrm>
              <a:off x="2951967" y="4149080"/>
              <a:ext cx="45719" cy="131966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직사각형 75"/>
            <p:cNvSpPr/>
            <p:nvPr/>
          </p:nvSpPr>
          <p:spPr>
            <a:xfrm>
              <a:off x="2755716" y="4284095"/>
              <a:ext cx="142094" cy="118465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직사각형 76"/>
            <p:cNvSpPr/>
            <p:nvPr/>
          </p:nvSpPr>
          <p:spPr>
            <a:xfrm>
              <a:off x="2648641" y="4419110"/>
              <a:ext cx="45719" cy="104963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0" name="자유형 80"/>
            <p:cNvSpPr/>
            <p:nvPr/>
          </p:nvSpPr>
          <p:spPr>
            <a:xfrm>
              <a:off x="2641335" y="1875495"/>
              <a:ext cx="3865879" cy="2696731"/>
            </a:xfrm>
            <a:custGeom>
              <a:avLst/>
              <a:gdLst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9314 w 3824378"/>
                <a:gd name="connsiteY3" fmla="*/ 2030083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3563 w 3824378"/>
                <a:gd name="connsiteY9" fmla="*/ 1811547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3563 w 3824378"/>
                <a:gd name="connsiteY9" fmla="*/ 1811547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5467 w 3824378"/>
                <a:gd name="connsiteY9" fmla="*/ 1806068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85619 w 3824378"/>
                <a:gd name="connsiteY2" fmla="*/ 1408497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5467 w 3824378"/>
                <a:gd name="connsiteY9" fmla="*/ 1806068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30120"/>
                <a:gd name="connsiteY0" fmla="*/ 2441026 h 2553418"/>
                <a:gd name="connsiteX1" fmla="*/ 109259 w 3830120"/>
                <a:gd name="connsiteY1" fmla="*/ 2553418 h 2553418"/>
                <a:gd name="connsiteX2" fmla="*/ 1291361 w 3830120"/>
                <a:gd name="connsiteY2" fmla="*/ 1408497 h 2553418"/>
                <a:gd name="connsiteX3" fmla="*/ 1910055 w 3830120"/>
                <a:gd name="connsiteY3" fmla="*/ 2018416 h 2553418"/>
                <a:gd name="connsiteX4" fmla="*/ 3669093 w 3830120"/>
                <a:gd name="connsiteY4" fmla="*/ 264543 h 2553418"/>
                <a:gd name="connsiteX5" fmla="*/ 3761108 w 3830120"/>
                <a:gd name="connsiteY5" fmla="*/ 373811 h 2553418"/>
                <a:gd name="connsiteX6" fmla="*/ 3830120 w 3830120"/>
                <a:gd name="connsiteY6" fmla="*/ 0 h 2553418"/>
                <a:gd name="connsiteX7" fmla="*/ 3462059 w 3830120"/>
                <a:gd name="connsiteY7" fmla="*/ 51758 h 2553418"/>
                <a:gd name="connsiteX8" fmla="*/ 3571327 w 3830120"/>
                <a:gd name="connsiteY8" fmla="*/ 166777 h 2553418"/>
                <a:gd name="connsiteX9" fmla="*/ 1911209 w 3830120"/>
                <a:gd name="connsiteY9" fmla="*/ 1806068 h 2553418"/>
                <a:gd name="connsiteX10" fmla="*/ 1293954 w 3830120"/>
                <a:gd name="connsiteY10" fmla="*/ 1196196 h 2553418"/>
                <a:gd name="connsiteX11" fmla="*/ 0 w 3830120"/>
                <a:gd name="connsiteY11" fmla="*/ 2441026 h 2553418"/>
                <a:gd name="connsiteX0" fmla="*/ 0 w 3825358"/>
                <a:gd name="connsiteY0" fmla="*/ 2445789 h 2553418"/>
                <a:gd name="connsiteX1" fmla="*/ 104497 w 3825358"/>
                <a:gd name="connsiteY1" fmla="*/ 2553418 h 2553418"/>
                <a:gd name="connsiteX2" fmla="*/ 1286599 w 3825358"/>
                <a:gd name="connsiteY2" fmla="*/ 1408497 h 2553418"/>
                <a:gd name="connsiteX3" fmla="*/ 1905293 w 3825358"/>
                <a:gd name="connsiteY3" fmla="*/ 2018416 h 2553418"/>
                <a:gd name="connsiteX4" fmla="*/ 3664331 w 3825358"/>
                <a:gd name="connsiteY4" fmla="*/ 264543 h 2553418"/>
                <a:gd name="connsiteX5" fmla="*/ 3756346 w 3825358"/>
                <a:gd name="connsiteY5" fmla="*/ 373811 h 2553418"/>
                <a:gd name="connsiteX6" fmla="*/ 3825358 w 3825358"/>
                <a:gd name="connsiteY6" fmla="*/ 0 h 2553418"/>
                <a:gd name="connsiteX7" fmla="*/ 3457297 w 3825358"/>
                <a:gd name="connsiteY7" fmla="*/ 51758 h 2553418"/>
                <a:gd name="connsiteX8" fmla="*/ 3566565 w 3825358"/>
                <a:gd name="connsiteY8" fmla="*/ 166777 h 2553418"/>
                <a:gd name="connsiteX9" fmla="*/ 1906447 w 3825358"/>
                <a:gd name="connsiteY9" fmla="*/ 1806068 h 2553418"/>
                <a:gd name="connsiteX10" fmla="*/ 1289192 w 3825358"/>
                <a:gd name="connsiteY10" fmla="*/ 1196196 h 2553418"/>
                <a:gd name="connsiteX11" fmla="*/ 0 w 3825358"/>
                <a:gd name="connsiteY11" fmla="*/ 2445789 h 2553418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64609 w 3825636"/>
                <a:gd name="connsiteY4" fmla="*/ 264543 h 2655812"/>
                <a:gd name="connsiteX5" fmla="*/ 3756624 w 3825636"/>
                <a:gd name="connsiteY5" fmla="*/ 373811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59846 w 3825636"/>
                <a:gd name="connsiteY4" fmla="*/ 259780 h 2655812"/>
                <a:gd name="connsiteX5" fmla="*/ 3756624 w 3825636"/>
                <a:gd name="connsiteY5" fmla="*/ 373811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59846 w 3825636"/>
                <a:gd name="connsiteY4" fmla="*/ 259780 h 2655812"/>
                <a:gd name="connsiteX5" fmla="*/ 3766174 w 3825636"/>
                <a:gd name="connsiteY5" fmla="*/ 365216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7575 w 3820874"/>
                <a:gd name="connsiteY7" fmla="*/ 61283 h 2665337"/>
                <a:gd name="connsiteX8" fmla="*/ 3566843 w 3820874"/>
                <a:gd name="connsiteY8" fmla="*/ 176302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0431 w 3820874"/>
                <a:gd name="connsiteY7" fmla="*/ 49377 h 2665337"/>
                <a:gd name="connsiteX8" fmla="*/ 3566843 w 3820874"/>
                <a:gd name="connsiteY8" fmla="*/ 176302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0431 w 3820874"/>
                <a:gd name="connsiteY7" fmla="*/ 49377 h 2665337"/>
                <a:gd name="connsiteX8" fmla="*/ 3550174 w 3820874"/>
                <a:gd name="connsiteY8" fmla="*/ 159633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20874" h="2665337">
                  <a:moveTo>
                    <a:pt x="278" y="2455314"/>
                  </a:moveTo>
                  <a:cubicBezTo>
                    <a:pt x="185" y="2525322"/>
                    <a:pt x="93" y="2595329"/>
                    <a:pt x="0" y="2665337"/>
                  </a:cubicBezTo>
                  <a:lnTo>
                    <a:pt x="1286877" y="1418022"/>
                  </a:lnTo>
                  <a:lnTo>
                    <a:pt x="1905571" y="2027941"/>
                  </a:lnTo>
                  <a:lnTo>
                    <a:pt x="3659846" y="269305"/>
                  </a:lnTo>
                  <a:lnTo>
                    <a:pt x="3766174" y="374741"/>
                  </a:lnTo>
                  <a:lnTo>
                    <a:pt x="3820874" y="0"/>
                  </a:lnTo>
                  <a:lnTo>
                    <a:pt x="3450431" y="49377"/>
                  </a:lnTo>
                  <a:lnTo>
                    <a:pt x="3550174" y="159633"/>
                  </a:lnTo>
                  <a:lnTo>
                    <a:pt x="1906725" y="1815593"/>
                  </a:lnTo>
                  <a:lnTo>
                    <a:pt x="1289470" y="1205721"/>
                  </a:lnTo>
                  <a:lnTo>
                    <a:pt x="278" y="2455314"/>
                  </a:lnTo>
                  <a:close/>
                </a:path>
              </a:pathLst>
            </a:custGeom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자유형 81"/>
            <p:cNvSpPr/>
            <p:nvPr/>
          </p:nvSpPr>
          <p:spPr>
            <a:xfrm>
              <a:off x="2641335" y="1814449"/>
              <a:ext cx="3865879" cy="2696731"/>
            </a:xfrm>
            <a:custGeom>
              <a:avLst/>
              <a:gdLst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9314 w 3824378"/>
                <a:gd name="connsiteY3" fmla="*/ 2030083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3563 w 3824378"/>
                <a:gd name="connsiteY9" fmla="*/ 1811547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3563 w 3824378"/>
                <a:gd name="connsiteY9" fmla="*/ 1811547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5467 w 3824378"/>
                <a:gd name="connsiteY9" fmla="*/ 1806068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85619 w 3824378"/>
                <a:gd name="connsiteY2" fmla="*/ 1408497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5467 w 3824378"/>
                <a:gd name="connsiteY9" fmla="*/ 1806068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30120"/>
                <a:gd name="connsiteY0" fmla="*/ 2441026 h 2553418"/>
                <a:gd name="connsiteX1" fmla="*/ 109259 w 3830120"/>
                <a:gd name="connsiteY1" fmla="*/ 2553418 h 2553418"/>
                <a:gd name="connsiteX2" fmla="*/ 1291361 w 3830120"/>
                <a:gd name="connsiteY2" fmla="*/ 1408497 h 2553418"/>
                <a:gd name="connsiteX3" fmla="*/ 1910055 w 3830120"/>
                <a:gd name="connsiteY3" fmla="*/ 2018416 h 2553418"/>
                <a:gd name="connsiteX4" fmla="*/ 3669093 w 3830120"/>
                <a:gd name="connsiteY4" fmla="*/ 264543 h 2553418"/>
                <a:gd name="connsiteX5" fmla="*/ 3761108 w 3830120"/>
                <a:gd name="connsiteY5" fmla="*/ 373811 h 2553418"/>
                <a:gd name="connsiteX6" fmla="*/ 3830120 w 3830120"/>
                <a:gd name="connsiteY6" fmla="*/ 0 h 2553418"/>
                <a:gd name="connsiteX7" fmla="*/ 3462059 w 3830120"/>
                <a:gd name="connsiteY7" fmla="*/ 51758 h 2553418"/>
                <a:gd name="connsiteX8" fmla="*/ 3571327 w 3830120"/>
                <a:gd name="connsiteY8" fmla="*/ 166777 h 2553418"/>
                <a:gd name="connsiteX9" fmla="*/ 1911209 w 3830120"/>
                <a:gd name="connsiteY9" fmla="*/ 1806068 h 2553418"/>
                <a:gd name="connsiteX10" fmla="*/ 1293954 w 3830120"/>
                <a:gd name="connsiteY10" fmla="*/ 1196196 h 2553418"/>
                <a:gd name="connsiteX11" fmla="*/ 0 w 3830120"/>
                <a:gd name="connsiteY11" fmla="*/ 2441026 h 2553418"/>
                <a:gd name="connsiteX0" fmla="*/ 0 w 3825358"/>
                <a:gd name="connsiteY0" fmla="*/ 2445789 h 2553418"/>
                <a:gd name="connsiteX1" fmla="*/ 104497 w 3825358"/>
                <a:gd name="connsiteY1" fmla="*/ 2553418 h 2553418"/>
                <a:gd name="connsiteX2" fmla="*/ 1286599 w 3825358"/>
                <a:gd name="connsiteY2" fmla="*/ 1408497 h 2553418"/>
                <a:gd name="connsiteX3" fmla="*/ 1905293 w 3825358"/>
                <a:gd name="connsiteY3" fmla="*/ 2018416 h 2553418"/>
                <a:gd name="connsiteX4" fmla="*/ 3664331 w 3825358"/>
                <a:gd name="connsiteY4" fmla="*/ 264543 h 2553418"/>
                <a:gd name="connsiteX5" fmla="*/ 3756346 w 3825358"/>
                <a:gd name="connsiteY5" fmla="*/ 373811 h 2553418"/>
                <a:gd name="connsiteX6" fmla="*/ 3825358 w 3825358"/>
                <a:gd name="connsiteY6" fmla="*/ 0 h 2553418"/>
                <a:gd name="connsiteX7" fmla="*/ 3457297 w 3825358"/>
                <a:gd name="connsiteY7" fmla="*/ 51758 h 2553418"/>
                <a:gd name="connsiteX8" fmla="*/ 3566565 w 3825358"/>
                <a:gd name="connsiteY8" fmla="*/ 166777 h 2553418"/>
                <a:gd name="connsiteX9" fmla="*/ 1906447 w 3825358"/>
                <a:gd name="connsiteY9" fmla="*/ 1806068 h 2553418"/>
                <a:gd name="connsiteX10" fmla="*/ 1289192 w 3825358"/>
                <a:gd name="connsiteY10" fmla="*/ 1196196 h 2553418"/>
                <a:gd name="connsiteX11" fmla="*/ 0 w 3825358"/>
                <a:gd name="connsiteY11" fmla="*/ 2445789 h 2553418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64609 w 3825636"/>
                <a:gd name="connsiteY4" fmla="*/ 264543 h 2655812"/>
                <a:gd name="connsiteX5" fmla="*/ 3756624 w 3825636"/>
                <a:gd name="connsiteY5" fmla="*/ 373811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59846 w 3825636"/>
                <a:gd name="connsiteY4" fmla="*/ 259780 h 2655812"/>
                <a:gd name="connsiteX5" fmla="*/ 3756624 w 3825636"/>
                <a:gd name="connsiteY5" fmla="*/ 373811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59846 w 3825636"/>
                <a:gd name="connsiteY4" fmla="*/ 259780 h 2655812"/>
                <a:gd name="connsiteX5" fmla="*/ 3766174 w 3825636"/>
                <a:gd name="connsiteY5" fmla="*/ 365216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7575 w 3820874"/>
                <a:gd name="connsiteY7" fmla="*/ 61283 h 2665337"/>
                <a:gd name="connsiteX8" fmla="*/ 3566843 w 3820874"/>
                <a:gd name="connsiteY8" fmla="*/ 176302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0431 w 3820874"/>
                <a:gd name="connsiteY7" fmla="*/ 49377 h 2665337"/>
                <a:gd name="connsiteX8" fmla="*/ 3566843 w 3820874"/>
                <a:gd name="connsiteY8" fmla="*/ 176302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0431 w 3820874"/>
                <a:gd name="connsiteY7" fmla="*/ 49377 h 2665337"/>
                <a:gd name="connsiteX8" fmla="*/ 3550174 w 3820874"/>
                <a:gd name="connsiteY8" fmla="*/ 159633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20874" h="2665337">
                  <a:moveTo>
                    <a:pt x="278" y="2455314"/>
                  </a:moveTo>
                  <a:cubicBezTo>
                    <a:pt x="185" y="2525322"/>
                    <a:pt x="93" y="2595329"/>
                    <a:pt x="0" y="2665337"/>
                  </a:cubicBezTo>
                  <a:lnTo>
                    <a:pt x="1286877" y="1418022"/>
                  </a:lnTo>
                  <a:lnTo>
                    <a:pt x="1905571" y="2027941"/>
                  </a:lnTo>
                  <a:lnTo>
                    <a:pt x="3659846" y="269305"/>
                  </a:lnTo>
                  <a:lnTo>
                    <a:pt x="3766174" y="374741"/>
                  </a:lnTo>
                  <a:lnTo>
                    <a:pt x="3820874" y="0"/>
                  </a:lnTo>
                  <a:lnTo>
                    <a:pt x="3450431" y="49377"/>
                  </a:lnTo>
                  <a:lnTo>
                    <a:pt x="3550174" y="159633"/>
                  </a:lnTo>
                  <a:lnTo>
                    <a:pt x="1906725" y="1815593"/>
                  </a:lnTo>
                  <a:lnTo>
                    <a:pt x="1289470" y="1205721"/>
                  </a:lnTo>
                  <a:lnTo>
                    <a:pt x="278" y="245531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996825" y="5139190"/>
              <a:ext cx="3150350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en-US" altLang="ko-KR" sz="3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ALLPPT</a:t>
              </a:r>
              <a:endParaRPr lang="ko-KR" alt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3563888" y="4371950"/>
            <a:ext cx="410445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6" name="직사각형 85"/>
          <p:cNvSpPr/>
          <p:nvPr/>
        </p:nvSpPr>
        <p:spPr>
          <a:xfrm rot="18900000">
            <a:off x="5632751" y="1716271"/>
            <a:ext cx="936592" cy="3051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25721" y="1203598"/>
            <a:ext cx="29702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08482" y="1846825"/>
            <a:ext cx="29702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83107" y="627534"/>
            <a:ext cx="66938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264245" y="3878261"/>
            <a:ext cx="260260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ko-KR" sz="3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</a:t>
            </a:r>
            <a:endParaRPr lang="ko-KR" altLang="en-US" sz="3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563888" y="4371950"/>
            <a:ext cx="410445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970564" y="1131590"/>
            <a:ext cx="3193724" cy="3018929"/>
            <a:chOff x="3970564" y="1131590"/>
            <a:chExt cx="3193724" cy="3018929"/>
          </a:xfrm>
        </p:grpSpPr>
        <p:sp>
          <p:nvSpPr>
            <p:cNvPr id="6" name="직사각형 39"/>
            <p:cNvSpPr/>
            <p:nvPr/>
          </p:nvSpPr>
          <p:spPr>
            <a:xfrm>
              <a:off x="7112240" y="1461560"/>
              <a:ext cx="52048" cy="268895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직사각형 51"/>
            <p:cNvSpPr/>
            <p:nvPr/>
          </p:nvSpPr>
          <p:spPr>
            <a:xfrm>
              <a:off x="6956289" y="1337695"/>
              <a:ext cx="117388" cy="281282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53"/>
            <p:cNvSpPr/>
            <p:nvPr/>
          </p:nvSpPr>
          <p:spPr>
            <a:xfrm>
              <a:off x="6864560" y="1461560"/>
              <a:ext cx="37770" cy="268895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직사각형 54"/>
            <p:cNvSpPr/>
            <p:nvPr/>
          </p:nvSpPr>
          <p:spPr>
            <a:xfrm>
              <a:off x="6639389" y="1610280"/>
              <a:ext cx="117388" cy="226760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55"/>
            <p:cNvSpPr/>
            <p:nvPr/>
          </p:nvSpPr>
          <p:spPr>
            <a:xfrm>
              <a:off x="6466723" y="1742382"/>
              <a:ext cx="117388" cy="213550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직사각형 56"/>
            <p:cNvSpPr/>
            <p:nvPr/>
          </p:nvSpPr>
          <p:spPr>
            <a:xfrm>
              <a:off x="6383423" y="1923141"/>
              <a:ext cx="37770" cy="195474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직사각형 58"/>
            <p:cNvSpPr/>
            <p:nvPr/>
          </p:nvSpPr>
          <p:spPr>
            <a:xfrm>
              <a:off x="6288996" y="1923141"/>
              <a:ext cx="37770" cy="195474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59"/>
            <p:cNvSpPr/>
            <p:nvPr/>
          </p:nvSpPr>
          <p:spPr>
            <a:xfrm>
              <a:off x="6197268" y="2093621"/>
              <a:ext cx="37770" cy="17842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60"/>
            <p:cNvSpPr/>
            <p:nvPr/>
          </p:nvSpPr>
          <p:spPr>
            <a:xfrm>
              <a:off x="5964083" y="2316701"/>
              <a:ext cx="117388" cy="156118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직사각형 61"/>
            <p:cNvSpPr/>
            <p:nvPr/>
          </p:nvSpPr>
          <p:spPr>
            <a:xfrm>
              <a:off x="5867963" y="2428241"/>
              <a:ext cx="37770" cy="144964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직사각형 62"/>
            <p:cNvSpPr/>
            <p:nvPr/>
          </p:nvSpPr>
          <p:spPr>
            <a:xfrm>
              <a:off x="5687891" y="2539781"/>
              <a:ext cx="117388" cy="133810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직사각형 63"/>
            <p:cNvSpPr/>
            <p:nvPr/>
          </p:nvSpPr>
          <p:spPr>
            <a:xfrm>
              <a:off x="5318277" y="2651321"/>
              <a:ext cx="117388" cy="12265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직사각형 64"/>
            <p:cNvSpPr/>
            <p:nvPr/>
          </p:nvSpPr>
          <p:spPr>
            <a:xfrm>
              <a:off x="5557624" y="2725681"/>
              <a:ext cx="37770" cy="115220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직사각형 65"/>
            <p:cNvSpPr/>
            <p:nvPr/>
          </p:nvSpPr>
          <p:spPr>
            <a:xfrm>
              <a:off x="5465895" y="2725681"/>
              <a:ext cx="37770" cy="115220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직사각형 67"/>
            <p:cNvSpPr/>
            <p:nvPr/>
          </p:nvSpPr>
          <p:spPr>
            <a:xfrm>
              <a:off x="5214990" y="2428241"/>
              <a:ext cx="37770" cy="144964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직사각형 68"/>
            <p:cNvSpPr/>
            <p:nvPr/>
          </p:nvSpPr>
          <p:spPr>
            <a:xfrm>
              <a:off x="5053116" y="2353881"/>
              <a:ext cx="37770" cy="152400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직사각형 69"/>
            <p:cNvSpPr/>
            <p:nvPr/>
          </p:nvSpPr>
          <p:spPr>
            <a:xfrm>
              <a:off x="4902544" y="2353882"/>
              <a:ext cx="117388" cy="152400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직사각형 70"/>
            <p:cNvSpPr/>
            <p:nvPr/>
          </p:nvSpPr>
          <p:spPr>
            <a:xfrm>
              <a:off x="4816114" y="2465421"/>
              <a:ext cx="43012" cy="141246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직사각형 71"/>
            <p:cNvSpPr/>
            <p:nvPr/>
          </p:nvSpPr>
          <p:spPr>
            <a:xfrm>
              <a:off x="4625409" y="2576961"/>
              <a:ext cx="117388" cy="130092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직사각형 72"/>
            <p:cNvSpPr/>
            <p:nvPr/>
          </p:nvSpPr>
          <p:spPr>
            <a:xfrm>
              <a:off x="4547999" y="2725681"/>
              <a:ext cx="37770" cy="115220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직사각형 73"/>
            <p:cNvSpPr/>
            <p:nvPr/>
          </p:nvSpPr>
          <p:spPr>
            <a:xfrm>
              <a:off x="4297685" y="2911582"/>
              <a:ext cx="117388" cy="96630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직사각형 74"/>
            <p:cNvSpPr/>
            <p:nvPr/>
          </p:nvSpPr>
          <p:spPr>
            <a:xfrm>
              <a:off x="4227187" y="3060301"/>
              <a:ext cx="37770" cy="109021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직사각형 75"/>
            <p:cNvSpPr/>
            <p:nvPr/>
          </p:nvSpPr>
          <p:spPr>
            <a:xfrm>
              <a:off x="4065058" y="3171841"/>
              <a:ext cx="117388" cy="97867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직사각형 76"/>
            <p:cNvSpPr/>
            <p:nvPr/>
          </p:nvSpPr>
          <p:spPr>
            <a:xfrm>
              <a:off x="3976600" y="3283382"/>
              <a:ext cx="37770" cy="86713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 useBgFill="1">
          <p:nvSpPr>
            <p:cNvPr id="30" name="자유형 80"/>
            <p:cNvSpPr/>
            <p:nvPr/>
          </p:nvSpPr>
          <p:spPr>
            <a:xfrm>
              <a:off x="3970564" y="1182022"/>
              <a:ext cx="3193723" cy="2227853"/>
            </a:xfrm>
            <a:custGeom>
              <a:avLst/>
              <a:gdLst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9314 w 3824378"/>
                <a:gd name="connsiteY3" fmla="*/ 2030083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3563 w 3824378"/>
                <a:gd name="connsiteY9" fmla="*/ 1811547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3563 w 3824378"/>
                <a:gd name="connsiteY9" fmla="*/ 1811547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5467 w 3824378"/>
                <a:gd name="connsiteY9" fmla="*/ 1806068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85619 w 3824378"/>
                <a:gd name="connsiteY2" fmla="*/ 1408497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5467 w 3824378"/>
                <a:gd name="connsiteY9" fmla="*/ 1806068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30120"/>
                <a:gd name="connsiteY0" fmla="*/ 2441026 h 2553418"/>
                <a:gd name="connsiteX1" fmla="*/ 109259 w 3830120"/>
                <a:gd name="connsiteY1" fmla="*/ 2553418 h 2553418"/>
                <a:gd name="connsiteX2" fmla="*/ 1291361 w 3830120"/>
                <a:gd name="connsiteY2" fmla="*/ 1408497 h 2553418"/>
                <a:gd name="connsiteX3" fmla="*/ 1910055 w 3830120"/>
                <a:gd name="connsiteY3" fmla="*/ 2018416 h 2553418"/>
                <a:gd name="connsiteX4" fmla="*/ 3669093 w 3830120"/>
                <a:gd name="connsiteY4" fmla="*/ 264543 h 2553418"/>
                <a:gd name="connsiteX5" fmla="*/ 3761108 w 3830120"/>
                <a:gd name="connsiteY5" fmla="*/ 373811 h 2553418"/>
                <a:gd name="connsiteX6" fmla="*/ 3830120 w 3830120"/>
                <a:gd name="connsiteY6" fmla="*/ 0 h 2553418"/>
                <a:gd name="connsiteX7" fmla="*/ 3462059 w 3830120"/>
                <a:gd name="connsiteY7" fmla="*/ 51758 h 2553418"/>
                <a:gd name="connsiteX8" fmla="*/ 3571327 w 3830120"/>
                <a:gd name="connsiteY8" fmla="*/ 166777 h 2553418"/>
                <a:gd name="connsiteX9" fmla="*/ 1911209 w 3830120"/>
                <a:gd name="connsiteY9" fmla="*/ 1806068 h 2553418"/>
                <a:gd name="connsiteX10" fmla="*/ 1293954 w 3830120"/>
                <a:gd name="connsiteY10" fmla="*/ 1196196 h 2553418"/>
                <a:gd name="connsiteX11" fmla="*/ 0 w 3830120"/>
                <a:gd name="connsiteY11" fmla="*/ 2441026 h 2553418"/>
                <a:gd name="connsiteX0" fmla="*/ 0 w 3825358"/>
                <a:gd name="connsiteY0" fmla="*/ 2445789 h 2553418"/>
                <a:gd name="connsiteX1" fmla="*/ 104497 w 3825358"/>
                <a:gd name="connsiteY1" fmla="*/ 2553418 h 2553418"/>
                <a:gd name="connsiteX2" fmla="*/ 1286599 w 3825358"/>
                <a:gd name="connsiteY2" fmla="*/ 1408497 h 2553418"/>
                <a:gd name="connsiteX3" fmla="*/ 1905293 w 3825358"/>
                <a:gd name="connsiteY3" fmla="*/ 2018416 h 2553418"/>
                <a:gd name="connsiteX4" fmla="*/ 3664331 w 3825358"/>
                <a:gd name="connsiteY4" fmla="*/ 264543 h 2553418"/>
                <a:gd name="connsiteX5" fmla="*/ 3756346 w 3825358"/>
                <a:gd name="connsiteY5" fmla="*/ 373811 h 2553418"/>
                <a:gd name="connsiteX6" fmla="*/ 3825358 w 3825358"/>
                <a:gd name="connsiteY6" fmla="*/ 0 h 2553418"/>
                <a:gd name="connsiteX7" fmla="*/ 3457297 w 3825358"/>
                <a:gd name="connsiteY7" fmla="*/ 51758 h 2553418"/>
                <a:gd name="connsiteX8" fmla="*/ 3566565 w 3825358"/>
                <a:gd name="connsiteY8" fmla="*/ 166777 h 2553418"/>
                <a:gd name="connsiteX9" fmla="*/ 1906447 w 3825358"/>
                <a:gd name="connsiteY9" fmla="*/ 1806068 h 2553418"/>
                <a:gd name="connsiteX10" fmla="*/ 1289192 w 3825358"/>
                <a:gd name="connsiteY10" fmla="*/ 1196196 h 2553418"/>
                <a:gd name="connsiteX11" fmla="*/ 0 w 3825358"/>
                <a:gd name="connsiteY11" fmla="*/ 2445789 h 2553418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64609 w 3825636"/>
                <a:gd name="connsiteY4" fmla="*/ 264543 h 2655812"/>
                <a:gd name="connsiteX5" fmla="*/ 3756624 w 3825636"/>
                <a:gd name="connsiteY5" fmla="*/ 373811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59846 w 3825636"/>
                <a:gd name="connsiteY4" fmla="*/ 259780 h 2655812"/>
                <a:gd name="connsiteX5" fmla="*/ 3756624 w 3825636"/>
                <a:gd name="connsiteY5" fmla="*/ 373811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59846 w 3825636"/>
                <a:gd name="connsiteY4" fmla="*/ 259780 h 2655812"/>
                <a:gd name="connsiteX5" fmla="*/ 3766174 w 3825636"/>
                <a:gd name="connsiteY5" fmla="*/ 365216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7575 w 3820874"/>
                <a:gd name="connsiteY7" fmla="*/ 61283 h 2665337"/>
                <a:gd name="connsiteX8" fmla="*/ 3566843 w 3820874"/>
                <a:gd name="connsiteY8" fmla="*/ 176302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0431 w 3820874"/>
                <a:gd name="connsiteY7" fmla="*/ 49377 h 2665337"/>
                <a:gd name="connsiteX8" fmla="*/ 3566843 w 3820874"/>
                <a:gd name="connsiteY8" fmla="*/ 176302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0431 w 3820874"/>
                <a:gd name="connsiteY7" fmla="*/ 49377 h 2665337"/>
                <a:gd name="connsiteX8" fmla="*/ 3550174 w 3820874"/>
                <a:gd name="connsiteY8" fmla="*/ 159633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20874" h="2665337">
                  <a:moveTo>
                    <a:pt x="278" y="2455314"/>
                  </a:moveTo>
                  <a:cubicBezTo>
                    <a:pt x="185" y="2525322"/>
                    <a:pt x="93" y="2595329"/>
                    <a:pt x="0" y="2665337"/>
                  </a:cubicBezTo>
                  <a:lnTo>
                    <a:pt x="1286877" y="1418022"/>
                  </a:lnTo>
                  <a:lnTo>
                    <a:pt x="1905571" y="2027941"/>
                  </a:lnTo>
                  <a:lnTo>
                    <a:pt x="3659846" y="269305"/>
                  </a:lnTo>
                  <a:lnTo>
                    <a:pt x="3766174" y="374741"/>
                  </a:lnTo>
                  <a:lnTo>
                    <a:pt x="3820874" y="0"/>
                  </a:lnTo>
                  <a:lnTo>
                    <a:pt x="3450431" y="49377"/>
                  </a:lnTo>
                  <a:lnTo>
                    <a:pt x="3550174" y="159633"/>
                  </a:lnTo>
                  <a:lnTo>
                    <a:pt x="1906725" y="1815593"/>
                  </a:lnTo>
                  <a:lnTo>
                    <a:pt x="1289470" y="1205721"/>
                  </a:lnTo>
                  <a:lnTo>
                    <a:pt x="278" y="2455314"/>
                  </a:lnTo>
                  <a:close/>
                </a:path>
              </a:pathLst>
            </a:custGeom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자유형 81"/>
            <p:cNvSpPr/>
            <p:nvPr/>
          </p:nvSpPr>
          <p:spPr>
            <a:xfrm>
              <a:off x="3970564" y="1131590"/>
              <a:ext cx="3193723" cy="2227853"/>
            </a:xfrm>
            <a:custGeom>
              <a:avLst/>
              <a:gdLst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9314 w 3824378"/>
                <a:gd name="connsiteY3" fmla="*/ 2030083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3563 w 3824378"/>
                <a:gd name="connsiteY9" fmla="*/ 1811547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3563 w 3824378"/>
                <a:gd name="connsiteY9" fmla="*/ 1811547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93963 w 3824378"/>
                <a:gd name="connsiteY2" fmla="*/ 1408981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5467 w 3824378"/>
                <a:gd name="connsiteY9" fmla="*/ 1806068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24378"/>
                <a:gd name="connsiteY0" fmla="*/ 2438400 h 2553418"/>
                <a:gd name="connsiteX1" fmla="*/ 103517 w 3824378"/>
                <a:gd name="connsiteY1" fmla="*/ 2553418 h 2553418"/>
                <a:gd name="connsiteX2" fmla="*/ 1285619 w 3824378"/>
                <a:gd name="connsiteY2" fmla="*/ 1408497 h 2553418"/>
                <a:gd name="connsiteX3" fmla="*/ 1904313 w 3824378"/>
                <a:gd name="connsiteY3" fmla="*/ 2018416 h 2553418"/>
                <a:gd name="connsiteX4" fmla="*/ 3663351 w 3824378"/>
                <a:gd name="connsiteY4" fmla="*/ 264543 h 2553418"/>
                <a:gd name="connsiteX5" fmla="*/ 3755366 w 3824378"/>
                <a:gd name="connsiteY5" fmla="*/ 373811 h 2553418"/>
                <a:gd name="connsiteX6" fmla="*/ 3824378 w 3824378"/>
                <a:gd name="connsiteY6" fmla="*/ 0 h 2553418"/>
                <a:gd name="connsiteX7" fmla="*/ 3456317 w 3824378"/>
                <a:gd name="connsiteY7" fmla="*/ 51758 h 2553418"/>
                <a:gd name="connsiteX8" fmla="*/ 3565585 w 3824378"/>
                <a:gd name="connsiteY8" fmla="*/ 166777 h 2553418"/>
                <a:gd name="connsiteX9" fmla="*/ 1905467 w 3824378"/>
                <a:gd name="connsiteY9" fmla="*/ 1806068 h 2553418"/>
                <a:gd name="connsiteX10" fmla="*/ 1288212 w 3824378"/>
                <a:gd name="connsiteY10" fmla="*/ 1196196 h 2553418"/>
                <a:gd name="connsiteX11" fmla="*/ 0 w 3824378"/>
                <a:gd name="connsiteY11" fmla="*/ 2438400 h 2553418"/>
                <a:gd name="connsiteX0" fmla="*/ 0 w 3830120"/>
                <a:gd name="connsiteY0" fmla="*/ 2441026 h 2553418"/>
                <a:gd name="connsiteX1" fmla="*/ 109259 w 3830120"/>
                <a:gd name="connsiteY1" fmla="*/ 2553418 h 2553418"/>
                <a:gd name="connsiteX2" fmla="*/ 1291361 w 3830120"/>
                <a:gd name="connsiteY2" fmla="*/ 1408497 h 2553418"/>
                <a:gd name="connsiteX3" fmla="*/ 1910055 w 3830120"/>
                <a:gd name="connsiteY3" fmla="*/ 2018416 h 2553418"/>
                <a:gd name="connsiteX4" fmla="*/ 3669093 w 3830120"/>
                <a:gd name="connsiteY4" fmla="*/ 264543 h 2553418"/>
                <a:gd name="connsiteX5" fmla="*/ 3761108 w 3830120"/>
                <a:gd name="connsiteY5" fmla="*/ 373811 h 2553418"/>
                <a:gd name="connsiteX6" fmla="*/ 3830120 w 3830120"/>
                <a:gd name="connsiteY6" fmla="*/ 0 h 2553418"/>
                <a:gd name="connsiteX7" fmla="*/ 3462059 w 3830120"/>
                <a:gd name="connsiteY7" fmla="*/ 51758 h 2553418"/>
                <a:gd name="connsiteX8" fmla="*/ 3571327 w 3830120"/>
                <a:gd name="connsiteY8" fmla="*/ 166777 h 2553418"/>
                <a:gd name="connsiteX9" fmla="*/ 1911209 w 3830120"/>
                <a:gd name="connsiteY9" fmla="*/ 1806068 h 2553418"/>
                <a:gd name="connsiteX10" fmla="*/ 1293954 w 3830120"/>
                <a:gd name="connsiteY10" fmla="*/ 1196196 h 2553418"/>
                <a:gd name="connsiteX11" fmla="*/ 0 w 3830120"/>
                <a:gd name="connsiteY11" fmla="*/ 2441026 h 2553418"/>
                <a:gd name="connsiteX0" fmla="*/ 0 w 3825358"/>
                <a:gd name="connsiteY0" fmla="*/ 2445789 h 2553418"/>
                <a:gd name="connsiteX1" fmla="*/ 104497 w 3825358"/>
                <a:gd name="connsiteY1" fmla="*/ 2553418 h 2553418"/>
                <a:gd name="connsiteX2" fmla="*/ 1286599 w 3825358"/>
                <a:gd name="connsiteY2" fmla="*/ 1408497 h 2553418"/>
                <a:gd name="connsiteX3" fmla="*/ 1905293 w 3825358"/>
                <a:gd name="connsiteY3" fmla="*/ 2018416 h 2553418"/>
                <a:gd name="connsiteX4" fmla="*/ 3664331 w 3825358"/>
                <a:gd name="connsiteY4" fmla="*/ 264543 h 2553418"/>
                <a:gd name="connsiteX5" fmla="*/ 3756346 w 3825358"/>
                <a:gd name="connsiteY5" fmla="*/ 373811 h 2553418"/>
                <a:gd name="connsiteX6" fmla="*/ 3825358 w 3825358"/>
                <a:gd name="connsiteY6" fmla="*/ 0 h 2553418"/>
                <a:gd name="connsiteX7" fmla="*/ 3457297 w 3825358"/>
                <a:gd name="connsiteY7" fmla="*/ 51758 h 2553418"/>
                <a:gd name="connsiteX8" fmla="*/ 3566565 w 3825358"/>
                <a:gd name="connsiteY8" fmla="*/ 166777 h 2553418"/>
                <a:gd name="connsiteX9" fmla="*/ 1906447 w 3825358"/>
                <a:gd name="connsiteY9" fmla="*/ 1806068 h 2553418"/>
                <a:gd name="connsiteX10" fmla="*/ 1289192 w 3825358"/>
                <a:gd name="connsiteY10" fmla="*/ 1196196 h 2553418"/>
                <a:gd name="connsiteX11" fmla="*/ 0 w 3825358"/>
                <a:gd name="connsiteY11" fmla="*/ 2445789 h 2553418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64609 w 3825636"/>
                <a:gd name="connsiteY4" fmla="*/ 264543 h 2655812"/>
                <a:gd name="connsiteX5" fmla="*/ 3756624 w 3825636"/>
                <a:gd name="connsiteY5" fmla="*/ 373811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59846 w 3825636"/>
                <a:gd name="connsiteY4" fmla="*/ 259780 h 2655812"/>
                <a:gd name="connsiteX5" fmla="*/ 3756624 w 3825636"/>
                <a:gd name="connsiteY5" fmla="*/ 373811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5636"/>
                <a:gd name="connsiteY0" fmla="*/ 2445789 h 2655812"/>
                <a:gd name="connsiteX1" fmla="*/ 0 w 3825636"/>
                <a:gd name="connsiteY1" fmla="*/ 2655812 h 2655812"/>
                <a:gd name="connsiteX2" fmla="*/ 1286877 w 3825636"/>
                <a:gd name="connsiteY2" fmla="*/ 1408497 h 2655812"/>
                <a:gd name="connsiteX3" fmla="*/ 1905571 w 3825636"/>
                <a:gd name="connsiteY3" fmla="*/ 2018416 h 2655812"/>
                <a:gd name="connsiteX4" fmla="*/ 3659846 w 3825636"/>
                <a:gd name="connsiteY4" fmla="*/ 259780 h 2655812"/>
                <a:gd name="connsiteX5" fmla="*/ 3766174 w 3825636"/>
                <a:gd name="connsiteY5" fmla="*/ 365216 h 2655812"/>
                <a:gd name="connsiteX6" fmla="*/ 3825636 w 3825636"/>
                <a:gd name="connsiteY6" fmla="*/ 0 h 2655812"/>
                <a:gd name="connsiteX7" fmla="*/ 3457575 w 3825636"/>
                <a:gd name="connsiteY7" fmla="*/ 51758 h 2655812"/>
                <a:gd name="connsiteX8" fmla="*/ 3566843 w 3825636"/>
                <a:gd name="connsiteY8" fmla="*/ 166777 h 2655812"/>
                <a:gd name="connsiteX9" fmla="*/ 1906725 w 3825636"/>
                <a:gd name="connsiteY9" fmla="*/ 1806068 h 2655812"/>
                <a:gd name="connsiteX10" fmla="*/ 1289470 w 3825636"/>
                <a:gd name="connsiteY10" fmla="*/ 1196196 h 2655812"/>
                <a:gd name="connsiteX11" fmla="*/ 278 w 3825636"/>
                <a:gd name="connsiteY11" fmla="*/ 2445789 h 2655812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7575 w 3820874"/>
                <a:gd name="connsiteY7" fmla="*/ 61283 h 2665337"/>
                <a:gd name="connsiteX8" fmla="*/ 3566843 w 3820874"/>
                <a:gd name="connsiteY8" fmla="*/ 176302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0431 w 3820874"/>
                <a:gd name="connsiteY7" fmla="*/ 49377 h 2665337"/>
                <a:gd name="connsiteX8" fmla="*/ 3566843 w 3820874"/>
                <a:gd name="connsiteY8" fmla="*/ 176302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  <a:gd name="connsiteX0" fmla="*/ 278 w 3820874"/>
                <a:gd name="connsiteY0" fmla="*/ 2455314 h 2665337"/>
                <a:gd name="connsiteX1" fmla="*/ 0 w 3820874"/>
                <a:gd name="connsiteY1" fmla="*/ 2665337 h 2665337"/>
                <a:gd name="connsiteX2" fmla="*/ 1286877 w 3820874"/>
                <a:gd name="connsiteY2" fmla="*/ 1418022 h 2665337"/>
                <a:gd name="connsiteX3" fmla="*/ 1905571 w 3820874"/>
                <a:gd name="connsiteY3" fmla="*/ 2027941 h 2665337"/>
                <a:gd name="connsiteX4" fmla="*/ 3659846 w 3820874"/>
                <a:gd name="connsiteY4" fmla="*/ 269305 h 2665337"/>
                <a:gd name="connsiteX5" fmla="*/ 3766174 w 3820874"/>
                <a:gd name="connsiteY5" fmla="*/ 374741 h 2665337"/>
                <a:gd name="connsiteX6" fmla="*/ 3820874 w 3820874"/>
                <a:gd name="connsiteY6" fmla="*/ 0 h 2665337"/>
                <a:gd name="connsiteX7" fmla="*/ 3450431 w 3820874"/>
                <a:gd name="connsiteY7" fmla="*/ 49377 h 2665337"/>
                <a:gd name="connsiteX8" fmla="*/ 3550174 w 3820874"/>
                <a:gd name="connsiteY8" fmla="*/ 159633 h 2665337"/>
                <a:gd name="connsiteX9" fmla="*/ 1906725 w 3820874"/>
                <a:gd name="connsiteY9" fmla="*/ 1815593 h 2665337"/>
                <a:gd name="connsiteX10" fmla="*/ 1289470 w 3820874"/>
                <a:gd name="connsiteY10" fmla="*/ 1205721 h 2665337"/>
                <a:gd name="connsiteX11" fmla="*/ 278 w 3820874"/>
                <a:gd name="connsiteY11" fmla="*/ 2455314 h 2665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820874" h="2665337">
                  <a:moveTo>
                    <a:pt x="278" y="2455314"/>
                  </a:moveTo>
                  <a:cubicBezTo>
                    <a:pt x="185" y="2525322"/>
                    <a:pt x="93" y="2595329"/>
                    <a:pt x="0" y="2665337"/>
                  </a:cubicBezTo>
                  <a:lnTo>
                    <a:pt x="1286877" y="1418022"/>
                  </a:lnTo>
                  <a:lnTo>
                    <a:pt x="1905571" y="2027941"/>
                  </a:lnTo>
                  <a:lnTo>
                    <a:pt x="3659846" y="269305"/>
                  </a:lnTo>
                  <a:lnTo>
                    <a:pt x="3766174" y="374741"/>
                  </a:lnTo>
                  <a:lnTo>
                    <a:pt x="3820874" y="0"/>
                  </a:lnTo>
                  <a:lnTo>
                    <a:pt x="3450431" y="49377"/>
                  </a:lnTo>
                  <a:lnTo>
                    <a:pt x="3550174" y="159633"/>
                  </a:lnTo>
                  <a:lnTo>
                    <a:pt x="1906725" y="1815593"/>
                  </a:lnTo>
                  <a:lnTo>
                    <a:pt x="1289470" y="1205721"/>
                  </a:lnTo>
                  <a:lnTo>
                    <a:pt x="278" y="2455314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직사각형 85"/>
            <p:cNvSpPr/>
            <p:nvPr/>
          </p:nvSpPr>
          <p:spPr>
            <a:xfrm rot="18900000">
              <a:off x="5534193" y="1684164"/>
              <a:ext cx="113370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rial" pitchFamily="34" charset="0"/>
                  <a:cs typeface="Arial" pitchFamily="34" charset="0"/>
                </a:rPr>
                <a:t>Text </a:t>
              </a:r>
              <a:r>
                <a:rPr kumimoji="0" lang="en-US" altLang="ko-KR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1025721" y="1203598"/>
            <a:ext cx="29702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08482" y="1846825"/>
            <a:ext cx="29702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1397</TotalTime>
  <Words>173</Words>
  <Application>Microsoft Office PowerPoint</Application>
  <PresentationFormat>On-screen Show (16:9)</PresentationFormat>
  <Paragraphs>22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2014-03-24T21:56:52Z</dcterms:modified>
</cp:coreProperties>
</file>