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3"/>
          <p:cNvGrpSpPr/>
          <p:nvPr/>
        </p:nvGrpSpPr>
        <p:grpSpPr>
          <a:xfrm>
            <a:off x="2641335" y="1873971"/>
            <a:ext cx="3865880" cy="3940294"/>
            <a:chOff x="2641335" y="1814449"/>
            <a:chExt cx="3865880" cy="3940294"/>
          </a:xfrm>
        </p:grpSpPr>
        <p:sp>
          <p:nvSpPr>
            <p:cNvPr id="6" name="직사각형 39"/>
            <p:cNvSpPr/>
            <p:nvPr/>
          </p:nvSpPr>
          <p:spPr>
            <a:xfrm>
              <a:off x="6444213" y="2213865"/>
              <a:ext cx="63002" cy="325488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51"/>
            <p:cNvSpPr/>
            <p:nvPr/>
          </p:nvSpPr>
          <p:spPr>
            <a:xfrm>
              <a:off x="6255440" y="2063931"/>
              <a:ext cx="142094" cy="340481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53"/>
            <p:cNvSpPr/>
            <p:nvPr/>
          </p:nvSpPr>
          <p:spPr>
            <a:xfrm>
              <a:off x="6144406" y="2213865"/>
              <a:ext cx="45719" cy="325488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54"/>
            <p:cNvSpPr/>
            <p:nvPr/>
          </p:nvSpPr>
          <p:spPr>
            <a:xfrm>
              <a:off x="5871845" y="2393885"/>
              <a:ext cx="142094" cy="274485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55"/>
            <p:cNvSpPr/>
            <p:nvPr/>
          </p:nvSpPr>
          <p:spPr>
            <a:xfrm>
              <a:off x="5662840" y="2553789"/>
              <a:ext cx="142094" cy="258494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56"/>
            <p:cNvSpPr/>
            <p:nvPr/>
          </p:nvSpPr>
          <p:spPr>
            <a:xfrm>
              <a:off x="5562008" y="2772591"/>
              <a:ext cx="45719" cy="236614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58"/>
            <p:cNvSpPr/>
            <p:nvPr/>
          </p:nvSpPr>
          <p:spPr>
            <a:xfrm>
              <a:off x="5447708" y="2772591"/>
              <a:ext cx="45719" cy="236614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59"/>
            <p:cNvSpPr/>
            <p:nvPr/>
          </p:nvSpPr>
          <p:spPr>
            <a:xfrm>
              <a:off x="5336674" y="2978950"/>
              <a:ext cx="45719" cy="21597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60"/>
            <p:cNvSpPr/>
            <p:nvPr/>
          </p:nvSpPr>
          <p:spPr>
            <a:xfrm>
              <a:off x="5054413" y="3248980"/>
              <a:ext cx="142094" cy="188975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61"/>
            <p:cNvSpPr/>
            <p:nvPr/>
          </p:nvSpPr>
          <p:spPr>
            <a:xfrm>
              <a:off x="4938064" y="3383995"/>
              <a:ext cx="45719" cy="175474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직사각형 62"/>
            <p:cNvSpPr/>
            <p:nvPr/>
          </p:nvSpPr>
          <p:spPr>
            <a:xfrm>
              <a:off x="4720093" y="3519010"/>
              <a:ext cx="142094" cy="161972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직사각형 63"/>
            <p:cNvSpPr/>
            <p:nvPr/>
          </p:nvSpPr>
          <p:spPr>
            <a:xfrm>
              <a:off x="4272690" y="3654025"/>
              <a:ext cx="142094" cy="14847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직사각형 64"/>
            <p:cNvSpPr/>
            <p:nvPr/>
          </p:nvSpPr>
          <p:spPr>
            <a:xfrm>
              <a:off x="4562410" y="3744035"/>
              <a:ext cx="45719" cy="139470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직사각형 65"/>
            <p:cNvSpPr/>
            <p:nvPr/>
          </p:nvSpPr>
          <p:spPr>
            <a:xfrm>
              <a:off x="4451376" y="3744035"/>
              <a:ext cx="45719" cy="139470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직사각형 67"/>
            <p:cNvSpPr/>
            <p:nvPr/>
          </p:nvSpPr>
          <p:spPr>
            <a:xfrm>
              <a:off x="4147665" y="3383995"/>
              <a:ext cx="45719" cy="175474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직사각형 68"/>
            <p:cNvSpPr/>
            <p:nvPr/>
          </p:nvSpPr>
          <p:spPr>
            <a:xfrm>
              <a:off x="3951722" y="3293985"/>
              <a:ext cx="45719" cy="184475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직사각형 69"/>
            <p:cNvSpPr/>
            <p:nvPr/>
          </p:nvSpPr>
          <p:spPr>
            <a:xfrm>
              <a:off x="3769461" y="3293986"/>
              <a:ext cx="142094" cy="184475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직사각형 70"/>
            <p:cNvSpPr/>
            <p:nvPr/>
          </p:nvSpPr>
          <p:spPr>
            <a:xfrm>
              <a:off x="3664841" y="3429000"/>
              <a:ext cx="52064" cy="170973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직사각형 71"/>
            <p:cNvSpPr/>
            <p:nvPr/>
          </p:nvSpPr>
          <p:spPr>
            <a:xfrm>
              <a:off x="3434000" y="3564015"/>
              <a:ext cx="142094" cy="157472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직사각형 72"/>
            <p:cNvSpPr/>
            <p:nvPr/>
          </p:nvSpPr>
          <p:spPr>
            <a:xfrm>
              <a:off x="3340298" y="3744035"/>
              <a:ext cx="45719" cy="13947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직사각형 73"/>
            <p:cNvSpPr/>
            <p:nvPr/>
          </p:nvSpPr>
          <p:spPr>
            <a:xfrm>
              <a:off x="3037302" y="3969061"/>
              <a:ext cx="142094" cy="116967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직사각형 74"/>
            <p:cNvSpPr/>
            <p:nvPr/>
          </p:nvSpPr>
          <p:spPr>
            <a:xfrm>
              <a:off x="2951967" y="4149080"/>
              <a:ext cx="45719" cy="131966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직사각형 75"/>
            <p:cNvSpPr/>
            <p:nvPr/>
          </p:nvSpPr>
          <p:spPr>
            <a:xfrm>
              <a:off x="2755716" y="4284095"/>
              <a:ext cx="142094" cy="118465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직사각형 76"/>
            <p:cNvSpPr/>
            <p:nvPr/>
          </p:nvSpPr>
          <p:spPr>
            <a:xfrm>
              <a:off x="2648641" y="4419110"/>
              <a:ext cx="45719" cy="104963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0" name="자유형 80"/>
            <p:cNvSpPr/>
            <p:nvPr/>
          </p:nvSpPr>
          <p:spPr>
            <a:xfrm>
              <a:off x="2641335" y="1875495"/>
              <a:ext cx="3865879" cy="2696731"/>
            </a:xfrm>
            <a:custGeom>
              <a:avLst/>
              <a:gdLst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9314 w 3824378"/>
                <a:gd name="connsiteY3" fmla="*/ 2030083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85619 w 3824378"/>
                <a:gd name="connsiteY2" fmla="*/ 1408497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30120"/>
                <a:gd name="connsiteY0" fmla="*/ 2441026 h 2553418"/>
                <a:gd name="connsiteX1" fmla="*/ 109259 w 3830120"/>
                <a:gd name="connsiteY1" fmla="*/ 2553418 h 2553418"/>
                <a:gd name="connsiteX2" fmla="*/ 1291361 w 3830120"/>
                <a:gd name="connsiteY2" fmla="*/ 1408497 h 2553418"/>
                <a:gd name="connsiteX3" fmla="*/ 1910055 w 3830120"/>
                <a:gd name="connsiteY3" fmla="*/ 2018416 h 2553418"/>
                <a:gd name="connsiteX4" fmla="*/ 3669093 w 3830120"/>
                <a:gd name="connsiteY4" fmla="*/ 264543 h 2553418"/>
                <a:gd name="connsiteX5" fmla="*/ 3761108 w 3830120"/>
                <a:gd name="connsiteY5" fmla="*/ 373811 h 2553418"/>
                <a:gd name="connsiteX6" fmla="*/ 3830120 w 3830120"/>
                <a:gd name="connsiteY6" fmla="*/ 0 h 2553418"/>
                <a:gd name="connsiteX7" fmla="*/ 3462059 w 3830120"/>
                <a:gd name="connsiteY7" fmla="*/ 51758 h 2553418"/>
                <a:gd name="connsiteX8" fmla="*/ 3571327 w 3830120"/>
                <a:gd name="connsiteY8" fmla="*/ 166777 h 2553418"/>
                <a:gd name="connsiteX9" fmla="*/ 1911209 w 3830120"/>
                <a:gd name="connsiteY9" fmla="*/ 1806068 h 2553418"/>
                <a:gd name="connsiteX10" fmla="*/ 1293954 w 3830120"/>
                <a:gd name="connsiteY10" fmla="*/ 1196196 h 2553418"/>
                <a:gd name="connsiteX11" fmla="*/ 0 w 3830120"/>
                <a:gd name="connsiteY11" fmla="*/ 2441026 h 2553418"/>
                <a:gd name="connsiteX0" fmla="*/ 0 w 3825358"/>
                <a:gd name="connsiteY0" fmla="*/ 2445789 h 2553418"/>
                <a:gd name="connsiteX1" fmla="*/ 104497 w 3825358"/>
                <a:gd name="connsiteY1" fmla="*/ 2553418 h 2553418"/>
                <a:gd name="connsiteX2" fmla="*/ 1286599 w 3825358"/>
                <a:gd name="connsiteY2" fmla="*/ 1408497 h 2553418"/>
                <a:gd name="connsiteX3" fmla="*/ 1905293 w 3825358"/>
                <a:gd name="connsiteY3" fmla="*/ 2018416 h 2553418"/>
                <a:gd name="connsiteX4" fmla="*/ 3664331 w 3825358"/>
                <a:gd name="connsiteY4" fmla="*/ 264543 h 2553418"/>
                <a:gd name="connsiteX5" fmla="*/ 3756346 w 3825358"/>
                <a:gd name="connsiteY5" fmla="*/ 373811 h 2553418"/>
                <a:gd name="connsiteX6" fmla="*/ 3825358 w 3825358"/>
                <a:gd name="connsiteY6" fmla="*/ 0 h 2553418"/>
                <a:gd name="connsiteX7" fmla="*/ 3457297 w 3825358"/>
                <a:gd name="connsiteY7" fmla="*/ 51758 h 2553418"/>
                <a:gd name="connsiteX8" fmla="*/ 3566565 w 3825358"/>
                <a:gd name="connsiteY8" fmla="*/ 166777 h 2553418"/>
                <a:gd name="connsiteX9" fmla="*/ 1906447 w 3825358"/>
                <a:gd name="connsiteY9" fmla="*/ 1806068 h 2553418"/>
                <a:gd name="connsiteX10" fmla="*/ 1289192 w 3825358"/>
                <a:gd name="connsiteY10" fmla="*/ 1196196 h 2553418"/>
                <a:gd name="connsiteX11" fmla="*/ 0 w 3825358"/>
                <a:gd name="connsiteY11" fmla="*/ 2445789 h 2553418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64609 w 3825636"/>
                <a:gd name="connsiteY4" fmla="*/ 264543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66174 w 3825636"/>
                <a:gd name="connsiteY5" fmla="*/ 365216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7575 w 3820874"/>
                <a:gd name="connsiteY7" fmla="*/ 61283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50174 w 3820874"/>
                <a:gd name="connsiteY8" fmla="*/ 159633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20874" h="2665337">
                  <a:moveTo>
                    <a:pt x="278" y="2455314"/>
                  </a:moveTo>
                  <a:cubicBezTo>
                    <a:pt x="185" y="2525322"/>
                    <a:pt x="93" y="2595329"/>
                    <a:pt x="0" y="2665337"/>
                  </a:cubicBezTo>
                  <a:lnTo>
                    <a:pt x="1286877" y="1418022"/>
                  </a:lnTo>
                  <a:lnTo>
                    <a:pt x="1905571" y="2027941"/>
                  </a:lnTo>
                  <a:lnTo>
                    <a:pt x="3659846" y="269305"/>
                  </a:lnTo>
                  <a:lnTo>
                    <a:pt x="3766174" y="374741"/>
                  </a:lnTo>
                  <a:lnTo>
                    <a:pt x="3820874" y="0"/>
                  </a:lnTo>
                  <a:lnTo>
                    <a:pt x="3450431" y="49377"/>
                  </a:lnTo>
                  <a:lnTo>
                    <a:pt x="3550174" y="159633"/>
                  </a:lnTo>
                  <a:lnTo>
                    <a:pt x="1906725" y="1815593"/>
                  </a:lnTo>
                  <a:lnTo>
                    <a:pt x="1289470" y="1205721"/>
                  </a:lnTo>
                  <a:lnTo>
                    <a:pt x="278" y="2455314"/>
                  </a:lnTo>
                  <a:close/>
                </a:path>
              </a:pathLst>
            </a:cu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자유형 81"/>
            <p:cNvSpPr/>
            <p:nvPr/>
          </p:nvSpPr>
          <p:spPr>
            <a:xfrm>
              <a:off x="2641335" y="1814449"/>
              <a:ext cx="3865879" cy="2696731"/>
            </a:xfrm>
            <a:custGeom>
              <a:avLst/>
              <a:gdLst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9314 w 3824378"/>
                <a:gd name="connsiteY3" fmla="*/ 2030083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85619 w 3824378"/>
                <a:gd name="connsiteY2" fmla="*/ 1408497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30120"/>
                <a:gd name="connsiteY0" fmla="*/ 2441026 h 2553418"/>
                <a:gd name="connsiteX1" fmla="*/ 109259 w 3830120"/>
                <a:gd name="connsiteY1" fmla="*/ 2553418 h 2553418"/>
                <a:gd name="connsiteX2" fmla="*/ 1291361 w 3830120"/>
                <a:gd name="connsiteY2" fmla="*/ 1408497 h 2553418"/>
                <a:gd name="connsiteX3" fmla="*/ 1910055 w 3830120"/>
                <a:gd name="connsiteY3" fmla="*/ 2018416 h 2553418"/>
                <a:gd name="connsiteX4" fmla="*/ 3669093 w 3830120"/>
                <a:gd name="connsiteY4" fmla="*/ 264543 h 2553418"/>
                <a:gd name="connsiteX5" fmla="*/ 3761108 w 3830120"/>
                <a:gd name="connsiteY5" fmla="*/ 373811 h 2553418"/>
                <a:gd name="connsiteX6" fmla="*/ 3830120 w 3830120"/>
                <a:gd name="connsiteY6" fmla="*/ 0 h 2553418"/>
                <a:gd name="connsiteX7" fmla="*/ 3462059 w 3830120"/>
                <a:gd name="connsiteY7" fmla="*/ 51758 h 2553418"/>
                <a:gd name="connsiteX8" fmla="*/ 3571327 w 3830120"/>
                <a:gd name="connsiteY8" fmla="*/ 166777 h 2553418"/>
                <a:gd name="connsiteX9" fmla="*/ 1911209 w 3830120"/>
                <a:gd name="connsiteY9" fmla="*/ 1806068 h 2553418"/>
                <a:gd name="connsiteX10" fmla="*/ 1293954 w 3830120"/>
                <a:gd name="connsiteY10" fmla="*/ 1196196 h 2553418"/>
                <a:gd name="connsiteX11" fmla="*/ 0 w 3830120"/>
                <a:gd name="connsiteY11" fmla="*/ 2441026 h 2553418"/>
                <a:gd name="connsiteX0" fmla="*/ 0 w 3825358"/>
                <a:gd name="connsiteY0" fmla="*/ 2445789 h 2553418"/>
                <a:gd name="connsiteX1" fmla="*/ 104497 w 3825358"/>
                <a:gd name="connsiteY1" fmla="*/ 2553418 h 2553418"/>
                <a:gd name="connsiteX2" fmla="*/ 1286599 w 3825358"/>
                <a:gd name="connsiteY2" fmla="*/ 1408497 h 2553418"/>
                <a:gd name="connsiteX3" fmla="*/ 1905293 w 3825358"/>
                <a:gd name="connsiteY3" fmla="*/ 2018416 h 2553418"/>
                <a:gd name="connsiteX4" fmla="*/ 3664331 w 3825358"/>
                <a:gd name="connsiteY4" fmla="*/ 264543 h 2553418"/>
                <a:gd name="connsiteX5" fmla="*/ 3756346 w 3825358"/>
                <a:gd name="connsiteY5" fmla="*/ 373811 h 2553418"/>
                <a:gd name="connsiteX6" fmla="*/ 3825358 w 3825358"/>
                <a:gd name="connsiteY6" fmla="*/ 0 h 2553418"/>
                <a:gd name="connsiteX7" fmla="*/ 3457297 w 3825358"/>
                <a:gd name="connsiteY7" fmla="*/ 51758 h 2553418"/>
                <a:gd name="connsiteX8" fmla="*/ 3566565 w 3825358"/>
                <a:gd name="connsiteY8" fmla="*/ 166777 h 2553418"/>
                <a:gd name="connsiteX9" fmla="*/ 1906447 w 3825358"/>
                <a:gd name="connsiteY9" fmla="*/ 1806068 h 2553418"/>
                <a:gd name="connsiteX10" fmla="*/ 1289192 w 3825358"/>
                <a:gd name="connsiteY10" fmla="*/ 1196196 h 2553418"/>
                <a:gd name="connsiteX11" fmla="*/ 0 w 3825358"/>
                <a:gd name="connsiteY11" fmla="*/ 2445789 h 2553418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64609 w 3825636"/>
                <a:gd name="connsiteY4" fmla="*/ 264543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66174 w 3825636"/>
                <a:gd name="connsiteY5" fmla="*/ 365216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7575 w 3820874"/>
                <a:gd name="connsiteY7" fmla="*/ 61283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50174 w 3820874"/>
                <a:gd name="connsiteY8" fmla="*/ 159633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20874" h="2665337">
                  <a:moveTo>
                    <a:pt x="278" y="2455314"/>
                  </a:moveTo>
                  <a:cubicBezTo>
                    <a:pt x="185" y="2525322"/>
                    <a:pt x="93" y="2595329"/>
                    <a:pt x="0" y="2665337"/>
                  </a:cubicBezTo>
                  <a:lnTo>
                    <a:pt x="1286877" y="1418022"/>
                  </a:lnTo>
                  <a:lnTo>
                    <a:pt x="1905571" y="2027941"/>
                  </a:lnTo>
                  <a:lnTo>
                    <a:pt x="3659846" y="269305"/>
                  </a:lnTo>
                  <a:lnTo>
                    <a:pt x="3766174" y="374741"/>
                  </a:lnTo>
                  <a:lnTo>
                    <a:pt x="3820874" y="0"/>
                  </a:lnTo>
                  <a:lnTo>
                    <a:pt x="3450431" y="49377"/>
                  </a:lnTo>
                  <a:lnTo>
                    <a:pt x="3550174" y="159633"/>
                  </a:lnTo>
                  <a:lnTo>
                    <a:pt x="1906725" y="1815593"/>
                  </a:lnTo>
                  <a:lnTo>
                    <a:pt x="1289470" y="1205721"/>
                  </a:lnTo>
                  <a:lnTo>
                    <a:pt x="278" y="245531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96825" y="5139190"/>
              <a:ext cx="3150350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en-US" altLang="ko-KR" sz="3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ALLPPT</a:t>
              </a:r>
              <a:endParaRPr lang="ko-KR" alt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4" name="직사각형 85"/>
          <p:cNvSpPr/>
          <p:nvPr/>
        </p:nvSpPr>
        <p:spPr>
          <a:xfrm rot="18900000">
            <a:off x="4671057" y="2670251"/>
            <a:ext cx="1133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66713" y="153828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41335" y="1873971"/>
            <a:ext cx="3865880" cy="3940294"/>
            <a:chOff x="2641335" y="1873971"/>
            <a:chExt cx="3865880" cy="3940294"/>
          </a:xfrm>
        </p:grpSpPr>
        <p:sp>
          <p:nvSpPr>
            <p:cNvPr id="7" name="직사각형 39"/>
            <p:cNvSpPr/>
            <p:nvPr/>
          </p:nvSpPr>
          <p:spPr>
            <a:xfrm>
              <a:off x="6444213" y="2273387"/>
              <a:ext cx="63002" cy="325488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51"/>
            <p:cNvSpPr/>
            <p:nvPr/>
          </p:nvSpPr>
          <p:spPr>
            <a:xfrm>
              <a:off x="6255440" y="2123453"/>
              <a:ext cx="142094" cy="340481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53"/>
            <p:cNvSpPr/>
            <p:nvPr/>
          </p:nvSpPr>
          <p:spPr>
            <a:xfrm>
              <a:off x="6144406" y="2273387"/>
              <a:ext cx="45719" cy="325488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54"/>
            <p:cNvSpPr/>
            <p:nvPr/>
          </p:nvSpPr>
          <p:spPr>
            <a:xfrm>
              <a:off x="5871845" y="2453407"/>
              <a:ext cx="142094" cy="274485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55"/>
            <p:cNvSpPr/>
            <p:nvPr/>
          </p:nvSpPr>
          <p:spPr>
            <a:xfrm>
              <a:off x="5662840" y="2613311"/>
              <a:ext cx="142094" cy="258494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56"/>
            <p:cNvSpPr/>
            <p:nvPr/>
          </p:nvSpPr>
          <p:spPr>
            <a:xfrm>
              <a:off x="5562008" y="2832113"/>
              <a:ext cx="45719" cy="236614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58"/>
            <p:cNvSpPr/>
            <p:nvPr/>
          </p:nvSpPr>
          <p:spPr>
            <a:xfrm>
              <a:off x="5447708" y="2832113"/>
              <a:ext cx="45719" cy="236614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59"/>
            <p:cNvSpPr/>
            <p:nvPr/>
          </p:nvSpPr>
          <p:spPr>
            <a:xfrm>
              <a:off x="5336674" y="3038472"/>
              <a:ext cx="45719" cy="215978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60"/>
            <p:cNvSpPr/>
            <p:nvPr/>
          </p:nvSpPr>
          <p:spPr>
            <a:xfrm>
              <a:off x="5054413" y="3308502"/>
              <a:ext cx="142094" cy="188975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직사각형 61"/>
            <p:cNvSpPr/>
            <p:nvPr/>
          </p:nvSpPr>
          <p:spPr>
            <a:xfrm>
              <a:off x="4938064" y="3443517"/>
              <a:ext cx="45719" cy="175474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직사각형 62"/>
            <p:cNvSpPr/>
            <p:nvPr/>
          </p:nvSpPr>
          <p:spPr>
            <a:xfrm>
              <a:off x="4720093" y="3578532"/>
              <a:ext cx="142094" cy="16197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직사각형 63"/>
            <p:cNvSpPr/>
            <p:nvPr/>
          </p:nvSpPr>
          <p:spPr>
            <a:xfrm>
              <a:off x="4272690" y="3713547"/>
              <a:ext cx="142094" cy="148471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직사각형 64"/>
            <p:cNvSpPr/>
            <p:nvPr/>
          </p:nvSpPr>
          <p:spPr>
            <a:xfrm>
              <a:off x="4562410" y="3803557"/>
              <a:ext cx="45719" cy="139470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직사각형 65"/>
            <p:cNvSpPr/>
            <p:nvPr/>
          </p:nvSpPr>
          <p:spPr>
            <a:xfrm>
              <a:off x="4451376" y="3803557"/>
              <a:ext cx="45719" cy="139470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직사각형 67"/>
            <p:cNvSpPr/>
            <p:nvPr/>
          </p:nvSpPr>
          <p:spPr>
            <a:xfrm>
              <a:off x="4147665" y="3443517"/>
              <a:ext cx="45719" cy="175474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직사각형 68"/>
            <p:cNvSpPr/>
            <p:nvPr/>
          </p:nvSpPr>
          <p:spPr>
            <a:xfrm>
              <a:off x="3951722" y="3353507"/>
              <a:ext cx="45719" cy="184475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직사각형 69"/>
            <p:cNvSpPr/>
            <p:nvPr/>
          </p:nvSpPr>
          <p:spPr>
            <a:xfrm>
              <a:off x="3769461" y="3353508"/>
              <a:ext cx="142094" cy="184475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직사각형 70"/>
            <p:cNvSpPr/>
            <p:nvPr/>
          </p:nvSpPr>
          <p:spPr>
            <a:xfrm>
              <a:off x="3664841" y="3488522"/>
              <a:ext cx="52064" cy="170973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직사각형 71"/>
            <p:cNvSpPr/>
            <p:nvPr/>
          </p:nvSpPr>
          <p:spPr>
            <a:xfrm>
              <a:off x="3434000" y="3623537"/>
              <a:ext cx="142094" cy="157472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직사각형 72"/>
            <p:cNvSpPr/>
            <p:nvPr/>
          </p:nvSpPr>
          <p:spPr>
            <a:xfrm>
              <a:off x="3340298" y="3803557"/>
              <a:ext cx="45719" cy="13947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직사각형 73"/>
            <p:cNvSpPr/>
            <p:nvPr/>
          </p:nvSpPr>
          <p:spPr>
            <a:xfrm>
              <a:off x="3037302" y="4028583"/>
              <a:ext cx="142094" cy="116967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직사각형 74"/>
            <p:cNvSpPr/>
            <p:nvPr/>
          </p:nvSpPr>
          <p:spPr>
            <a:xfrm>
              <a:off x="2951967" y="4208602"/>
              <a:ext cx="45719" cy="131966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직사각형 75"/>
            <p:cNvSpPr/>
            <p:nvPr/>
          </p:nvSpPr>
          <p:spPr>
            <a:xfrm>
              <a:off x="2755716" y="4343617"/>
              <a:ext cx="142094" cy="118465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직사각형 76"/>
            <p:cNvSpPr/>
            <p:nvPr/>
          </p:nvSpPr>
          <p:spPr>
            <a:xfrm>
              <a:off x="2648641" y="4478632"/>
              <a:ext cx="45719" cy="104963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자유형 80"/>
            <p:cNvSpPr/>
            <p:nvPr/>
          </p:nvSpPr>
          <p:spPr>
            <a:xfrm>
              <a:off x="2641335" y="1916832"/>
              <a:ext cx="3865879" cy="2696731"/>
            </a:xfrm>
            <a:custGeom>
              <a:avLst/>
              <a:gdLst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9314 w 3824378"/>
                <a:gd name="connsiteY3" fmla="*/ 2030083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85619 w 3824378"/>
                <a:gd name="connsiteY2" fmla="*/ 1408497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30120"/>
                <a:gd name="connsiteY0" fmla="*/ 2441026 h 2553418"/>
                <a:gd name="connsiteX1" fmla="*/ 109259 w 3830120"/>
                <a:gd name="connsiteY1" fmla="*/ 2553418 h 2553418"/>
                <a:gd name="connsiteX2" fmla="*/ 1291361 w 3830120"/>
                <a:gd name="connsiteY2" fmla="*/ 1408497 h 2553418"/>
                <a:gd name="connsiteX3" fmla="*/ 1910055 w 3830120"/>
                <a:gd name="connsiteY3" fmla="*/ 2018416 h 2553418"/>
                <a:gd name="connsiteX4" fmla="*/ 3669093 w 3830120"/>
                <a:gd name="connsiteY4" fmla="*/ 264543 h 2553418"/>
                <a:gd name="connsiteX5" fmla="*/ 3761108 w 3830120"/>
                <a:gd name="connsiteY5" fmla="*/ 373811 h 2553418"/>
                <a:gd name="connsiteX6" fmla="*/ 3830120 w 3830120"/>
                <a:gd name="connsiteY6" fmla="*/ 0 h 2553418"/>
                <a:gd name="connsiteX7" fmla="*/ 3462059 w 3830120"/>
                <a:gd name="connsiteY7" fmla="*/ 51758 h 2553418"/>
                <a:gd name="connsiteX8" fmla="*/ 3571327 w 3830120"/>
                <a:gd name="connsiteY8" fmla="*/ 166777 h 2553418"/>
                <a:gd name="connsiteX9" fmla="*/ 1911209 w 3830120"/>
                <a:gd name="connsiteY9" fmla="*/ 1806068 h 2553418"/>
                <a:gd name="connsiteX10" fmla="*/ 1293954 w 3830120"/>
                <a:gd name="connsiteY10" fmla="*/ 1196196 h 2553418"/>
                <a:gd name="connsiteX11" fmla="*/ 0 w 3830120"/>
                <a:gd name="connsiteY11" fmla="*/ 2441026 h 2553418"/>
                <a:gd name="connsiteX0" fmla="*/ 0 w 3825358"/>
                <a:gd name="connsiteY0" fmla="*/ 2445789 h 2553418"/>
                <a:gd name="connsiteX1" fmla="*/ 104497 w 3825358"/>
                <a:gd name="connsiteY1" fmla="*/ 2553418 h 2553418"/>
                <a:gd name="connsiteX2" fmla="*/ 1286599 w 3825358"/>
                <a:gd name="connsiteY2" fmla="*/ 1408497 h 2553418"/>
                <a:gd name="connsiteX3" fmla="*/ 1905293 w 3825358"/>
                <a:gd name="connsiteY3" fmla="*/ 2018416 h 2553418"/>
                <a:gd name="connsiteX4" fmla="*/ 3664331 w 3825358"/>
                <a:gd name="connsiteY4" fmla="*/ 264543 h 2553418"/>
                <a:gd name="connsiteX5" fmla="*/ 3756346 w 3825358"/>
                <a:gd name="connsiteY5" fmla="*/ 373811 h 2553418"/>
                <a:gd name="connsiteX6" fmla="*/ 3825358 w 3825358"/>
                <a:gd name="connsiteY6" fmla="*/ 0 h 2553418"/>
                <a:gd name="connsiteX7" fmla="*/ 3457297 w 3825358"/>
                <a:gd name="connsiteY7" fmla="*/ 51758 h 2553418"/>
                <a:gd name="connsiteX8" fmla="*/ 3566565 w 3825358"/>
                <a:gd name="connsiteY8" fmla="*/ 166777 h 2553418"/>
                <a:gd name="connsiteX9" fmla="*/ 1906447 w 3825358"/>
                <a:gd name="connsiteY9" fmla="*/ 1806068 h 2553418"/>
                <a:gd name="connsiteX10" fmla="*/ 1289192 w 3825358"/>
                <a:gd name="connsiteY10" fmla="*/ 1196196 h 2553418"/>
                <a:gd name="connsiteX11" fmla="*/ 0 w 3825358"/>
                <a:gd name="connsiteY11" fmla="*/ 2445789 h 2553418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64609 w 3825636"/>
                <a:gd name="connsiteY4" fmla="*/ 264543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66174 w 3825636"/>
                <a:gd name="connsiteY5" fmla="*/ 365216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7575 w 3820874"/>
                <a:gd name="connsiteY7" fmla="*/ 61283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50174 w 3820874"/>
                <a:gd name="connsiteY8" fmla="*/ 159633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20874" h="2665337">
                  <a:moveTo>
                    <a:pt x="278" y="2455314"/>
                  </a:moveTo>
                  <a:cubicBezTo>
                    <a:pt x="185" y="2525322"/>
                    <a:pt x="93" y="2595329"/>
                    <a:pt x="0" y="2665337"/>
                  </a:cubicBezTo>
                  <a:lnTo>
                    <a:pt x="1286877" y="1418022"/>
                  </a:lnTo>
                  <a:lnTo>
                    <a:pt x="1905571" y="2027941"/>
                  </a:lnTo>
                  <a:lnTo>
                    <a:pt x="3659846" y="269305"/>
                  </a:lnTo>
                  <a:lnTo>
                    <a:pt x="3766174" y="374741"/>
                  </a:lnTo>
                  <a:lnTo>
                    <a:pt x="3820874" y="0"/>
                  </a:lnTo>
                  <a:lnTo>
                    <a:pt x="3450431" y="49377"/>
                  </a:lnTo>
                  <a:lnTo>
                    <a:pt x="3550174" y="159633"/>
                  </a:lnTo>
                  <a:lnTo>
                    <a:pt x="1906725" y="1815593"/>
                  </a:lnTo>
                  <a:lnTo>
                    <a:pt x="1289470" y="1205721"/>
                  </a:lnTo>
                  <a:lnTo>
                    <a:pt x="278" y="245531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자유형 81"/>
            <p:cNvSpPr/>
            <p:nvPr/>
          </p:nvSpPr>
          <p:spPr>
            <a:xfrm>
              <a:off x="2641335" y="1873971"/>
              <a:ext cx="3865879" cy="2696731"/>
            </a:xfrm>
            <a:custGeom>
              <a:avLst/>
              <a:gdLst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9314 w 3824378"/>
                <a:gd name="connsiteY3" fmla="*/ 2030083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85619 w 3824378"/>
                <a:gd name="connsiteY2" fmla="*/ 1408497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30120"/>
                <a:gd name="connsiteY0" fmla="*/ 2441026 h 2553418"/>
                <a:gd name="connsiteX1" fmla="*/ 109259 w 3830120"/>
                <a:gd name="connsiteY1" fmla="*/ 2553418 h 2553418"/>
                <a:gd name="connsiteX2" fmla="*/ 1291361 w 3830120"/>
                <a:gd name="connsiteY2" fmla="*/ 1408497 h 2553418"/>
                <a:gd name="connsiteX3" fmla="*/ 1910055 w 3830120"/>
                <a:gd name="connsiteY3" fmla="*/ 2018416 h 2553418"/>
                <a:gd name="connsiteX4" fmla="*/ 3669093 w 3830120"/>
                <a:gd name="connsiteY4" fmla="*/ 264543 h 2553418"/>
                <a:gd name="connsiteX5" fmla="*/ 3761108 w 3830120"/>
                <a:gd name="connsiteY5" fmla="*/ 373811 h 2553418"/>
                <a:gd name="connsiteX6" fmla="*/ 3830120 w 3830120"/>
                <a:gd name="connsiteY6" fmla="*/ 0 h 2553418"/>
                <a:gd name="connsiteX7" fmla="*/ 3462059 w 3830120"/>
                <a:gd name="connsiteY7" fmla="*/ 51758 h 2553418"/>
                <a:gd name="connsiteX8" fmla="*/ 3571327 w 3830120"/>
                <a:gd name="connsiteY8" fmla="*/ 166777 h 2553418"/>
                <a:gd name="connsiteX9" fmla="*/ 1911209 w 3830120"/>
                <a:gd name="connsiteY9" fmla="*/ 1806068 h 2553418"/>
                <a:gd name="connsiteX10" fmla="*/ 1293954 w 3830120"/>
                <a:gd name="connsiteY10" fmla="*/ 1196196 h 2553418"/>
                <a:gd name="connsiteX11" fmla="*/ 0 w 3830120"/>
                <a:gd name="connsiteY11" fmla="*/ 2441026 h 2553418"/>
                <a:gd name="connsiteX0" fmla="*/ 0 w 3825358"/>
                <a:gd name="connsiteY0" fmla="*/ 2445789 h 2553418"/>
                <a:gd name="connsiteX1" fmla="*/ 104497 w 3825358"/>
                <a:gd name="connsiteY1" fmla="*/ 2553418 h 2553418"/>
                <a:gd name="connsiteX2" fmla="*/ 1286599 w 3825358"/>
                <a:gd name="connsiteY2" fmla="*/ 1408497 h 2553418"/>
                <a:gd name="connsiteX3" fmla="*/ 1905293 w 3825358"/>
                <a:gd name="connsiteY3" fmla="*/ 2018416 h 2553418"/>
                <a:gd name="connsiteX4" fmla="*/ 3664331 w 3825358"/>
                <a:gd name="connsiteY4" fmla="*/ 264543 h 2553418"/>
                <a:gd name="connsiteX5" fmla="*/ 3756346 w 3825358"/>
                <a:gd name="connsiteY5" fmla="*/ 373811 h 2553418"/>
                <a:gd name="connsiteX6" fmla="*/ 3825358 w 3825358"/>
                <a:gd name="connsiteY6" fmla="*/ 0 h 2553418"/>
                <a:gd name="connsiteX7" fmla="*/ 3457297 w 3825358"/>
                <a:gd name="connsiteY7" fmla="*/ 51758 h 2553418"/>
                <a:gd name="connsiteX8" fmla="*/ 3566565 w 3825358"/>
                <a:gd name="connsiteY8" fmla="*/ 166777 h 2553418"/>
                <a:gd name="connsiteX9" fmla="*/ 1906447 w 3825358"/>
                <a:gd name="connsiteY9" fmla="*/ 1806068 h 2553418"/>
                <a:gd name="connsiteX10" fmla="*/ 1289192 w 3825358"/>
                <a:gd name="connsiteY10" fmla="*/ 1196196 h 2553418"/>
                <a:gd name="connsiteX11" fmla="*/ 0 w 3825358"/>
                <a:gd name="connsiteY11" fmla="*/ 2445789 h 2553418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64609 w 3825636"/>
                <a:gd name="connsiteY4" fmla="*/ 264543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66174 w 3825636"/>
                <a:gd name="connsiteY5" fmla="*/ 365216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7575 w 3820874"/>
                <a:gd name="connsiteY7" fmla="*/ 61283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50174 w 3820874"/>
                <a:gd name="connsiteY8" fmla="*/ 159633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20874" h="2665337">
                  <a:moveTo>
                    <a:pt x="278" y="2455314"/>
                  </a:moveTo>
                  <a:cubicBezTo>
                    <a:pt x="185" y="2525322"/>
                    <a:pt x="93" y="2595329"/>
                    <a:pt x="0" y="2665337"/>
                  </a:cubicBezTo>
                  <a:lnTo>
                    <a:pt x="1286877" y="1418022"/>
                  </a:lnTo>
                  <a:lnTo>
                    <a:pt x="1905571" y="2027941"/>
                  </a:lnTo>
                  <a:lnTo>
                    <a:pt x="3659846" y="269305"/>
                  </a:lnTo>
                  <a:lnTo>
                    <a:pt x="3766174" y="374741"/>
                  </a:lnTo>
                  <a:lnTo>
                    <a:pt x="3820874" y="0"/>
                  </a:lnTo>
                  <a:lnTo>
                    <a:pt x="3450431" y="49377"/>
                  </a:lnTo>
                  <a:lnTo>
                    <a:pt x="3550174" y="159633"/>
                  </a:lnTo>
                  <a:lnTo>
                    <a:pt x="1906725" y="1815593"/>
                  </a:lnTo>
                  <a:lnTo>
                    <a:pt x="1289470" y="1205721"/>
                  </a:lnTo>
                  <a:lnTo>
                    <a:pt x="278" y="245531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996825" y="5198712"/>
              <a:ext cx="3150350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en-US" altLang="ko-KR" sz="3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ALLPPT</a:t>
              </a:r>
              <a:endParaRPr lang="ko-KR" altLang="en-US" sz="3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직사각형 85"/>
            <p:cNvSpPr/>
            <p:nvPr/>
          </p:nvSpPr>
          <p:spPr>
            <a:xfrm rot="18900000">
              <a:off x="4671057" y="2670251"/>
              <a:ext cx="11337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366713" y="153828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124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10</cp:revision>
  <dcterms:created xsi:type="dcterms:W3CDTF">2014-02-28T09:23:05Z</dcterms:created>
  <dcterms:modified xsi:type="dcterms:W3CDTF">2014-03-24T21:53:19Z</dcterms:modified>
</cp:coreProperties>
</file>