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95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21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8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9129" y="3513782"/>
            <a:ext cx="54360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kumimoji="0" lang="en-US" altLang="ko-KR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879129" y="2033781"/>
            <a:ext cx="54360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4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TEMPLATES</a:t>
            </a:r>
            <a:endParaRPr lang="en-US" altLang="ko-KR" sz="44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913101" y="4869160"/>
            <a:ext cx="13681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57321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88" y="176282"/>
            <a:ext cx="91424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 ENTER YOUR TITTLE</a:t>
            </a:r>
          </a:p>
        </p:txBody>
      </p:sp>
    </p:spTree>
    <p:extLst>
      <p:ext uri="{BB962C8B-B14F-4D97-AF65-F5344CB8AC3E}">
        <p14:creationId xmlns:p14="http://schemas.microsoft.com/office/powerpoint/2010/main" val="1864787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23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테마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POWERPOINT TEMPLATES DESIGN</dc:title>
  <dc:creator>ALLPPT.com</dc:creator>
  <cp:lastModifiedBy>Registered User</cp:lastModifiedBy>
  <cp:revision>20</cp:revision>
  <dcterms:created xsi:type="dcterms:W3CDTF">2014-02-22T02:13:23Z</dcterms:created>
  <dcterms:modified xsi:type="dcterms:W3CDTF">2014-03-16T17:16:20Z</dcterms:modified>
</cp:coreProperties>
</file>