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sldIdLst>
    <p:sldId id="256" r:id="rId3"/>
    <p:sldId id="257" r:id="rId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0500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5990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598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1523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221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245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916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8956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386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088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8116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04B67-E33F-42E3-9AD2-0C74F6E89286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450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447" y="1995686"/>
            <a:ext cx="84969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TEMPLATES</a:t>
            </a:r>
          </a:p>
        </p:txBody>
      </p:sp>
      <p:sp>
        <p:nvSpPr>
          <p:cNvPr id="6" name="TextBox 5">
            <a:hlinkClick r:id="rId2"/>
          </p:cNvPr>
          <p:cNvSpPr txBox="1"/>
          <p:nvPr/>
        </p:nvSpPr>
        <p:spPr>
          <a:xfrm>
            <a:off x="0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7" y="2598415"/>
            <a:ext cx="84969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7129239" y="3971840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82661" y="2413749"/>
            <a:ext cx="726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radley Hand ITC" pitchFamily="66" charset="0"/>
              </a:rPr>
              <a:t>Power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8566" y="2121525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radley Hand ITC" pitchFamily="66" charset="0"/>
              </a:rPr>
              <a:t>Study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53767" y="1782971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radley Hand ITC" pitchFamily="66" charset="0"/>
              </a:rPr>
              <a:t>Education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58567" y="2783081"/>
            <a:ext cx="9076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radley Hand ITC" pitchFamily="66" charset="0"/>
              </a:rPr>
              <a:t>Student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27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테마</vt:lpstr>
      <vt:lpstr>Custom Design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20</cp:revision>
  <dcterms:created xsi:type="dcterms:W3CDTF">2014-02-22T02:13:23Z</dcterms:created>
  <dcterms:modified xsi:type="dcterms:W3CDTF">2014-03-15T03:55:17Z</dcterms:modified>
</cp:coreProperties>
</file>