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050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990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59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523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21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24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16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95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86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88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811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04B67-E33F-42E3-9AD2-0C74F6E89286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CDA47-92FD-4C91-9E63-57EAF9FADC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50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47" y="1995686"/>
            <a:ext cx="84969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4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" y="2598415"/>
            <a:ext cx="84969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129239" y="397184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82661" y="2413749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Power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8566" y="2121525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Study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3767" y="1782971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Education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58567" y="2783081"/>
            <a:ext cx="9076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</a:rPr>
              <a:t>Student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96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27</Words>
  <Application>Microsoft Office PowerPoint</Application>
  <PresentationFormat>On-screen Show (16:9)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테마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2014-03-08T06:31:33Z</dcterms:modified>
</cp:coreProperties>
</file>