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8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3923927" y="4371950"/>
            <a:ext cx="1296144" cy="307777"/>
          </a:xfrm>
          <a:prstGeom prst="rect">
            <a:avLst/>
          </a:prstGeom>
          <a:solidFill>
            <a:schemeClr val="tx2">
              <a:alpha val="28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0" y="3579862"/>
            <a:ext cx="914399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6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6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6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0" y="711736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000" b="1" dirty="0" smtClean="0">
                <a:solidFill>
                  <a:schemeClr val="tx2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88" y="125219"/>
            <a:ext cx="914241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335</TotalTime>
  <Words>25</Words>
  <Application>Microsoft Office PowerPoint</Application>
  <PresentationFormat>On-screen Show (16:9)</PresentationFormat>
  <Paragraphs>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테마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25</cp:revision>
  <dcterms:created xsi:type="dcterms:W3CDTF">2014-02-22T02:13:23Z</dcterms:created>
  <dcterms:modified xsi:type="dcterms:W3CDTF">2014-03-23T18:15:51Z</dcterms:modified>
</cp:coreProperties>
</file>