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562" y="-7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7" y="6073551"/>
            <a:ext cx="1296144" cy="307777"/>
          </a:xfrm>
          <a:prstGeom prst="rect">
            <a:avLst/>
          </a:prstGeom>
          <a:solidFill>
            <a:schemeClr val="tx2">
              <a:alpha val="28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4942909"/>
            <a:ext cx="91439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126876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8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88157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25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23</cp:revision>
  <dcterms:created xsi:type="dcterms:W3CDTF">2014-02-22T02:13:23Z</dcterms:created>
  <dcterms:modified xsi:type="dcterms:W3CDTF">2014-03-23T19:16:25Z</dcterms:modified>
</cp:coreProperties>
</file>