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2"/>
          <p:cNvSpPr>
            <a:spLocks noChangeArrowheads="1"/>
          </p:cNvSpPr>
          <p:nvPr/>
        </p:nvSpPr>
        <p:spPr bwMode="auto">
          <a:xfrm flipH="1">
            <a:off x="3343489" y="2606297"/>
            <a:ext cx="4540879" cy="582914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0 w 4968553"/>
              <a:gd name="connsiteY4" fmla="*/ 0 h 753277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33734 w 4968553"/>
              <a:gd name="connsiteY4" fmla="*/ 337352 h 753277"/>
              <a:gd name="connsiteX5" fmla="*/ 0 w 4968553"/>
              <a:gd name="connsiteY5" fmla="*/ 0 h 753277"/>
              <a:gd name="connsiteX0" fmla="*/ 88504 w 5057057"/>
              <a:gd name="connsiteY0" fmla="*/ 0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88504 w 5057057"/>
              <a:gd name="connsiteY5" fmla="*/ 0 h 753277"/>
              <a:gd name="connsiteX0" fmla="*/ 28892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28892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3277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4321 w 5057057"/>
              <a:gd name="connsiteY2" fmla="*/ 327827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55938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057" h="753277">
                <a:moveTo>
                  <a:pt x="155938" y="32552"/>
                </a:moveTo>
                <a:lnTo>
                  <a:pt x="5057057" y="0"/>
                </a:lnTo>
                <a:lnTo>
                  <a:pt x="4902486" y="356402"/>
                </a:lnTo>
                <a:lnTo>
                  <a:pt x="5057057" y="753277"/>
                </a:lnTo>
                <a:lnTo>
                  <a:pt x="155938" y="753277"/>
                </a:lnTo>
                <a:lnTo>
                  <a:pt x="0" y="356402"/>
                </a:lnTo>
                <a:lnTo>
                  <a:pt x="155938" y="32552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92"/>
          <p:cNvSpPr>
            <a:spLocks noChangeArrowheads="1"/>
          </p:cNvSpPr>
          <p:nvPr/>
        </p:nvSpPr>
        <p:spPr bwMode="auto">
          <a:xfrm flipH="1">
            <a:off x="3029611" y="3356283"/>
            <a:ext cx="4623950" cy="5847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92"/>
          <p:cNvSpPr>
            <a:spLocks noChangeArrowheads="1"/>
          </p:cNvSpPr>
          <p:nvPr/>
        </p:nvSpPr>
        <p:spPr bwMode="auto">
          <a:xfrm flipH="1" flipV="1">
            <a:off x="3029611" y="1851708"/>
            <a:ext cx="4623950" cy="5847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오각형 4"/>
          <p:cNvSpPr/>
          <p:nvPr/>
        </p:nvSpPr>
        <p:spPr>
          <a:xfrm>
            <a:off x="1357465" y="1782935"/>
            <a:ext cx="2124420" cy="2228652"/>
          </a:xfrm>
          <a:prstGeom prst="homePlate">
            <a:avLst>
              <a:gd name="adj" fmla="val 23542"/>
            </a:avLst>
          </a:prstGeom>
          <a:solidFill>
            <a:schemeClr val="tx1">
              <a:alpha val="10000"/>
            </a:schemeClr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55576" y="671836"/>
            <a:ext cx="6270096" cy="357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92"/>
          <p:cNvSpPr>
            <a:spLocks noChangeArrowheads="1"/>
          </p:cNvSpPr>
          <p:nvPr/>
        </p:nvSpPr>
        <p:spPr bwMode="auto">
          <a:xfrm flipH="1">
            <a:off x="2965504" y="1782935"/>
            <a:ext cx="4744567" cy="736761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0 w 5117257"/>
              <a:gd name="connsiteY0" fmla="*/ 956907 h 956907"/>
              <a:gd name="connsiteX1" fmla="*/ 0 w 5117257"/>
              <a:gd name="connsiteY1" fmla="*/ 0 h 956907"/>
              <a:gd name="connsiteX2" fmla="*/ 5117257 w 5117257"/>
              <a:gd name="connsiteY2" fmla="*/ 0 h 956907"/>
              <a:gd name="connsiteX0" fmla="*/ 0 w 5117257"/>
              <a:gd name="connsiteY0" fmla="*/ 956907 h 956907"/>
              <a:gd name="connsiteX1" fmla="*/ 544634 w 5117257"/>
              <a:gd name="connsiteY1" fmla="*/ 17050 h 956907"/>
              <a:gd name="connsiteX2" fmla="*/ 5117257 w 5117257"/>
              <a:gd name="connsiteY2" fmla="*/ 0 h 956907"/>
              <a:gd name="connsiteX0" fmla="*/ 0 w 4953274"/>
              <a:gd name="connsiteY0" fmla="*/ 952088 h 952088"/>
              <a:gd name="connsiteX1" fmla="*/ 380651 w 4953274"/>
              <a:gd name="connsiteY1" fmla="*/ 17050 h 952088"/>
              <a:gd name="connsiteX2" fmla="*/ 4953274 w 4953274"/>
              <a:gd name="connsiteY2" fmla="*/ 0 h 95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52088">
                <a:moveTo>
                  <a:pt x="0" y="952088"/>
                </a:moveTo>
                <a:lnTo>
                  <a:pt x="380651" y="17050"/>
                </a:lnTo>
                <a:lnTo>
                  <a:pt x="4953274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5671" y="1906916"/>
            <a:ext cx="3830921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92"/>
          <p:cNvSpPr>
            <a:spLocks noChangeArrowheads="1"/>
          </p:cNvSpPr>
          <p:nvPr/>
        </p:nvSpPr>
        <p:spPr bwMode="auto">
          <a:xfrm flipH="1">
            <a:off x="3307752" y="2519697"/>
            <a:ext cx="4569388" cy="753050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7180"/>
              <a:gd name="connsiteY0" fmla="*/ 956907 h 1048347"/>
              <a:gd name="connsiteX1" fmla="*/ 0 w 5197180"/>
              <a:gd name="connsiteY1" fmla="*/ 956907 h 1048347"/>
              <a:gd name="connsiteX2" fmla="*/ 0 w 5197180"/>
              <a:gd name="connsiteY2" fmla="*/ 0 h 1048347"/>
              <a:gd name="connsiteX3" fmla="*/ 5117257 w 5197180"/>
              <a:gd name="connsiteY3" fmla="*/ 0 h 1048347"/>
              <a:gd name="connsiteX4" fmla="*/ 5197180 w 5197180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76336 w 5117257"/>
              <a:gd name="connsiteY2" fmla="*/ 0 h 966366"/>
              <a:gd name="connsiteX3" fmla="*/ 5117257 w 5117257"/>
              <a:gd name="connsiteY3" fmla="*/ 9459 h 966366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02796 w 5117257"/>
              <a:gd name="connsiteY2" fmla="*/ 458787 h 966366"/>
              <a:gd name="connsiteX3" fmla="*/ 176336 w 5117257"/>
              <a:gd name="connsiteY3" fmla="*/ 0 h 966366"/>
              <a:gd name="connsiteX4" fmla="*/ 5117257 w 5117257"/>
              <a:gd name="connsiteY4" fmla="*/ 9459 h 966366"/>
              <a:gd name="connsiteX0" fmla="*/ 5129627 w 5129627"/>
              <a:gd name="connsiteY0" fmla="*/ 966366 h 966366"/>
              <a:gd name="connsiteX1" fmla="*/ 12370 w 5129627"/>
              <a:gd name="connsiteY1" fmla="*/ 966366 h 966366"/>
              <a:gd name="connsiteX2" fmla="*/ 0 w 5129627"/>
              <a:gd name="connsiteY2" fmla="*/ 468312 h 966366"/>
              <a:gd name="connsiteX3" fmla="*/ 188706 w 5129627"/>
              <a:gd name="connsiteY3" fmla="*/ 0 h 966366"/>
              <a:gd name="connsiteX4" fmla="*/ 5129627 w 5129627"/>
              <a:gd name="connsiteY4" fmla="*/ 9459 h 966366"/>
              <a:gd name="connsiteX0" fmla="*/ 5129627 w 5129627"/>
              <a:gd name="connsiteY0" fmla="*/ 966366 h 973137"/>
              <a:gd name="connsiteX1" fmla="*/ 188706 w 5129627"/>
              <a:gd name="connsiteY1" fmla="*/ 973137 h 973137"/>
              <a:gd name="connsiteX2" fmla="*/ 0 w 5129627"/>
              <a:gd name="connsiteY2" fmla="*/ 468312 h 973137"/>
              <a:gd name="connsiteX3" fmla="*/ 188706 w 5129627"/>
              <a:gd name="connsiteY3" fmla="*/ 0 h 973137"/>
              <a:gd name="connsiteX4" fmla="*/ 5129627 w 5129627"/>
              <a:gd name="connsiteY4" fmla="*/ 9459 h 973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9627" h="973137">
                <a:moveTo>
                  <a:pt x="5129627" y="966366"/>
                </a:moveTo>
                <a:lnTo>
                  <a:pt x="188706" y="973137"/>
                </a:lnTo>
                <a:lnTo>
                  <a:pt x="0" y="468312"/>
                </a:lnTo>
                <a:lnTo>
                  <a:pt x="188706" y="0"/>
                </a:lnTo>
                <a:lnTo>
                  <a:pt x="5129627" y="9459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92"/>
          <p:cNvSpPr>
            <a:spLocks noChangeArrowheads="1"/>
          </p:cNvSpPr>
          <p:nvPr/>
        </p:nvSpPr>
        <p:spPr bwMode="auto">
          <a:xfrm flipH="1">
            <a:off x="2965504" y="3272747"/>
            <a:ext cx="4744567" cy="751822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0" fmla="*/ 5117257 w 5117257"/>
              <a:gd name="connsiteY0" fmla="*/ 954775 h 954775"/>
              <a:gd name="connsiteX1" fmla="*/ 0 w 5117257"/>
              <a:gd name="connsiteY1" fmla="*/ 954775 h 954775"/>
              <a:gd name="connsiteX2" fmla="*/ 163983 w 5117257"/>
              <a:gd name="connsiteY2" fmla="*/ 0 h 954775"/>
              <a:gd name="connsiteX0" fmla="*/ 4953274 w 4953274"/>
              <a:gd name="connsiteY0" fmla="*/ 954775 h 971550"/>
              <a:gd name="connsiteX1" fmla="*/ 380651 w 4953274"/>
              <a:gd name="connsiteY1" fmla="*/ 971550 h 971550"/>
              <a:gd name="connsiteX2" fmla="*/ 0 w 4953274"/>
              <a:gd name="connsiteY2" fmla="*/ 0 h 97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71550">
                <a:moveTo>
                  <a:pt x="4953274" y="954775"/>
                </a:moveTo>
                <a:lnTo>
                  <a:pt x="380651" y="97155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48402" y="1861216"/>
            <a:ext cx="163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48402" y="4158157"/>
            <a:ext cx="65359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99663" y="1203598"/>
            <a:ext cx="62538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18" name="그룹 44"/>
          <p:cNvGrpSpPr/>
          <p:nvPr/>
        </p:nvGrpSpPr>
        <p:grpSpPr>
          <a:xfrm>
            <a:off x="1303942" y="2209978"/>
            <a:ext cx="1985113" cy="596082"/>
            <a:chOff x="611560" y="2663915"/>
            <a:chExt cx="2339838" cy="770294"/>
          </a:xfrm>
        </p:grpSpPr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57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694546" y="2917162"/>
              <a:ext cx="2256852" cy="5170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  <a:p>
              <a:pPr marL="228600" indent="-228600" algn="ctr">
                <a:buFont typeface="Arial" pitchFamily="34" charset="0"/>
                <a:buChar char="•"/>
                <a:defRPr/>
              </a:pP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252030" y="1861216"/>
            <a:ext cx="445780" cy="452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49323" y="2663074"/>
            <a:ext cx="3830921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475682" y="2617374"/>
            <a:ext cx="445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76985" y="3419232"/>
            <a:ext cx="3830921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03344" y="3373532"/>
            <a:ext cx="445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그룹 44"/>
          <p:cNvGrpSpPr/>
          <p:nvPr/>
        </p:nvGrpSpPr>
        <p:grpSpPr>
          <a:xfrm>
            <a:off x="1289601" y="2765403"/>
            <a:ext cx="1985113" cy="596082"/>
            <a:chOff x="611560" y="2663915"/>
            <a:chExt cx="2339838" cy="770294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57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694546" y="2917162"/>
              <a:ext cx="2256852" cy="5170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  <a:p>
              <a:pPr marL="228600" indent="-228600" algn="ctr">
                <a:buFont typeface="Arial" pitchFamily="34" charset="0"/>
                <a:buChar char="•"/>
                <a:defRPr/>
              </a:pP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그룹 44"/>
          <p:cNvGrpSpPr/>
          <p:nvPr/>
        </p:nvGrpSpPr>
        <p:grpSpPr>
          <a:xfrm>
            <a:off x="1282575" y="3320828"/>
            <a:ext cx="1985113" cy="596082"/>
            <a:chOff x="611560" y="2663915"/>
            <a:chExt cx="2339838" cy="770294"/>
          </a:xfrm>
        </p:grpSpPr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57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694546" y="2917162"/>
              <a:ext cx="2256852" cy="5170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  <a:p>
              <a:pPr marL="228600" indent="-228600" algn="ctr">
                <a:buFont typeface="Arial" pitchFamily="34" charset="0"/>
                <a:buChar char="•"/>
                <a:defRPr/>
              </a:pP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2"/>
          <p:cNvSpPr>
            <a:spLocks noChangeArrowheads="1"/>
          </p:cNvSpPr>
          <p:nvPr/>
        </p:nvSpPr>
        <p:spPr bwMode="auto">
          <a:xfrm flipH="1">
            <a:off x="3343489" y="2606297"/>
            <a:ext cx="4540879" cy="582914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0 w 4968553"/>
              <a:gd name="connsiteY4" fmla="*/ 0 h 753277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33734 w 4968553"/>
              <a:gd name="connsiteY4" fmla="*/ 337352 h 753277"/>
              <a:gd name="connsiteX5" fmla="*/ 0 w 4968553"/>
              <a:gd name="connsiteY5" fmla="*/ 0 h 753277"/>
              <a:gd name="connsiteX0" fmla="*/ 88504 w 5057057"/>
              <a:gd name="connsiteY0" fmla="*/ 0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88504 w 5057057"/>
              <a:gd name="connsiteY5" fmla="*/ 0 h 753277"/>
              <a:gd name="connsiteX0" fmla="*/ 28892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28892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3277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4321 w 5057057"/>
              <a:gd name="connsiteY2" fmla="*/ 327827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55938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057" h="753277">
                <a:moveTo>
                  <a:pt x="155938" y="32552"/>
                </a:moveTo>
                <a:lnTo>
                  <a:pt x="5057057" y="0"/>
                </a:lnTo>
                <a:lnTo>
                  <a:pt x="4902486" y="356402"/>
                </a:lnTo>
                <a:lnTo>
                  <a:pt x="5057057" y="753277"/>
                </a:lnTo>
                <a:lnTo>
                  <a:pt x="155938" y="753277"/>
                </a:lnTo>
                <a:lnTo>
                  <a:pt x="0" y="356402"/>
                </a:lnTo>
                <a:lnTo>
                  <a:pt x="155938" y="32552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92"/>
          <p:cNvSpPr>
            <a:spLocks noChangeArrowheads="1"/>
          </p:cNvSpPr>
          <p:nvPr/>
        </p:nvSpPr>
        <p:spPr bwMode="auto">
          <a:xfrm flipH="1">
            <a:off x="3029611" y="3356283"/>
            <a:ext cx="4623950" cy="5847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92"/>
          <p:cNvSpPr>
            <a:spLocks noChangeArrowheads="1"/>
          </p:cNvSpPr>
          <p:nvPr/>
        </p:nvSpPr>
        <p:spPr bwMode="auto">
          <a:xfrm flipH="1" flipV="1">
            <a:off x="3029611" y="1851708"/>
            <a:ext cx="4623950" cy="5847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오각형 4"/>
          <p:cNvSpPr/>
          <p:nvPr/>
        </p:nvSpPr>
        <p:spPr>
          <a:xfrm>
            <a:off x="1357465" y="1782935"/>
            <a:ext cx="2124420" cy="2228652"/>
          </a:xfrm>
          <a:prstGeom prst="homePlate">
            <a:avLst>
              <a:gd name="adj" fmla="val 23542"/>
            </a:avLst>
          </a:prstGeom>
          <a:solidFill>
            <a:schemeClr val="tx1">
              <a:alpha val="10000"/>
            </a:schemeClr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55576" y="671836"/>
            <a:ext cx="62700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92"/>
          <p:cNvSpPr>
            <a:spLocks noChangeArrowheads="1"/>
          </p:cNvSpPr>
          <p:nvPr/>
        </p:nvSpPr>
        <p:spPr bwMode="auto">
          <a:xfrm flipH="1">
            <a:off x="2965504" y="1782935"/>
            <a:ext cx="4744567" cy="736761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0 w 5117257"/>
              <a:gd name="connsiteY0" fmla="*/ 956907 h 956907"/>
              <a:gd name="connsiteX1" fmla="*/ 0 w 5117257"/>
              <a:gd name="connsiteY1" fmla="*/ 0 h 956907"/>
              <a:gd name="connsiteX2" fmla="*/ 5117257 w 5117257"/>
              <a:gd name="connsiteY2" fmla="*/ 0 h 956907"/>
              <a:gd name="connsiteX0" fmla="*/ 0 w 5117257"/>
              <a:gd name="connsiteY0" fmla="*/ 956907 h 956907"/>
              <a:gd name="connsiteX1" fmla="*/ 544634 w 5117257"/>
              <a:gd name="connsiteY1" fmla="*/ 17050 h 956907"/>
              <a:gd name="connsiteX2" fmla="*/ 5117257 w 5117257"/>
              <a:gd name="connsiteY2" fmla="*/ 0 h 956907"/>
              <a:gd name="connsiteX0" fmla="*/ 0 w 4953274"/>
              <a:gd name="connsiteY0" fmla="*/ 952088 h 952088"/>
              <a:gd name="connsiteX1" fmla="*/ 380651 w 4953274"/>
              <a:gd name="connsiteY1" fmla="*/ 17050 h 952088"/>
              <a:gd name="connsiteX2" fmla="*/ 4953274 w 4953274"/>
              <a:gd name="connsiteY2" fmla="*/ 0 h 95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52088">
                <a:moveTo>
                  <a:pt x="0" y="952088"/>
                </a:moveTo>
                <a:lnTo>
                  <a:pt x="380651" y="17050"/>
                </a:lnTo>
                <a:lnTo>
                  <a:pt x="4953274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5671" y="1906916"/>
            <a:ext cx="3830921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92"/>
          <p:cNvSpPr>
            <a:spLocks noChangeArrowheads="1"/>
          </p:cNvSpPr>
          <p:nvPr/>
        </p:nvSpPr>
        <p:spPr bwMode="auto">
          <a:xfrm flipH="1">
            <a:off x="3307752" y="2519697"/>
            <a:ext cx="4569388" cy="753050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7180"/>
              <a:gd name="connsiteY0" fmla="*/ 956907 h 1048347"/>
              <a:gd name="connsiteX1" fmla="*/ 0 w 5197180"/>
              <a:gd name="connsiteY1" fmla="*/ 956907 h 1048347"/>
              <a:gd name="connsiteX2" fmla="*/ 0 w 5197180"/>
              <a:gd name="connsiteY2" fmla="*/ 0 h 1048347"/>
              <a:gd name="connsiteX3" fmla="*/ 5117257 w 5197180"/>
              <a:gd name="connsiteY3" fmla="*/ 0 h 1048347"/>
              <a:gd name="connsiteX4" fmla="*/ 5197180 w 5197180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76336 w 5117257"/>
              <a:gd name="connsiteY2" fmla="*/ 0 h 966366"/>
              <a:gd name="connsiteX3" fmla="*/ 5117257 w 5117257"/>
              <a:gd name="connsiteY3" fmla="*/ 9459 h 966366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02796 w 5117257"/>
              <a:gd name="connsiteY2" fmla="*/ 458787 h 966366"/>
              <a:gd name="connsiteX3" fmla="*/ 176336 w 5117257"/>
              <a:gd name="connsiteY3" fmla="*/ 0 h 966366"/>
              <a:gd name="connsiteX4" fmla="*/ 5117257 w 5117257"/>
              <a:gd name="connsiteY4" fmla="*/ 9459 h 966366"/>
              <a:gd name="connsiteX0" fmla="*/ 5129627 w 5129627"/>
              <a:gd name="connsiteY0" fmla="*/ 966366 h 966366"/>
              <a:gd name="connsiteX1" fmla="*/ 12370 w 5129627"/>
              <a:gd name="connsiteY1" fmla="*/ 966366 h 966366"/>
              <a:gd name="connsiteX2" fmla="*/ 0 w 5129627"/>
              <a:gd name="connsiteY2" fmla="*/ 468312 h 966366"/>
              <a:gd name="connsiteX3" fmla="*/ 188706 w 5129627"/>
              <a:gd name="connsiteY3" fmla="*/ 0 h 966366"/>
              <a:gd name="connsiteX4" fmla="*/ 5129627 w 5129627"/>
              <a:gd name="connsiteY4" fmla="*/ 9459 h 966366"/>
              <a:gd name="connsiteX0" fmla="*/ 5129627 w 5129627"/>
              <a:gd name="connsiteY0" fmla="*/ 966366 h 973137"/>
              <a:gd name="connsiteX1" fmla="*/ 188706 w 5129627"/>
              <a:gd name="connsiteY1" fmla="*/ 973137 h 973137"/>
              <a:gd name="connsiteX2" fmla="*/ 0 w 5129627"/>
              <a:gd name="connsiteY2" fmla="*/ 468312 h 973137"/>
              <a:gd name="connsiteX3" fmla="*/ 188706 w 5129627"/>
              <a:gd name="connsiteY3" fmla="*/ 0 h 973137"/>
              <a:gd name="connsiteX4" fmla="*/ 5129627 w 5129627"/>
              <a:gd name="connsiteY4" fmla="*/ 9459 h 973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9627" h="973137">
                <a:moveTo>
                  <a:pt x="5129627" y="966366"/>
                </a:moveTo>
                <a:lnTo>
                  <a:pt x="188706" y="973137"/>
                </a:lnTo>
                <a:lnTo>
                  <a:pt x="0" y="468312"/>
                </a:lnTo>
                <a:lnTo>
                  <a:pt x="188706" y="0"/>
                </a:lnTo>
                <a:lnTo>
                  <a:pt x="5129627" y="9459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92"/>
          <p:cNvSpPr>
            <a:spLocks noChangeArrowheads="1"/>
          </p:cNvSpPr>
          <p:nvPr/>
        </p:nvSpPr>
        <p:spPr bwMode="auto">
          <a:xfrm flipH="1">
            <a:off x="2965504" y="3272747"/>
            <a:ext cx="4744567" cy="751822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0" fmla="*/ 5117257 w 5117257"/>
              <a:gd name="connsiteY0" fmla="*/ 954775 h 954775"/>
              <a:gd name="connsiteX1" fmla="*/ 0 w 5117257"/>
              <a:gd name="connsiteY1" fmla="*/ 954775 h 954775"/>
              <a:gd name="connsiteX2" fmla="*/ 163983 w 5117257"/>
              <a:gd name="connsiteY2" fmla="*/ 0 h 954775"/>
              <a:gd name="connsiteX0" fmla="*/ 4953274 w 4953274"/>
              <a:gd name="connsiteY0" fmla="*/ 954775 h 971550"/>
              <a:gd name="connsiteX1" fmla="*/ 380651 w 4953274"/>
              <a:gd name="connsiteY1" fmla="*/ 971550 h 971550"/>
              <a:gd name="connsiteX2" fmla="*/ 0 w 4953274"/>
              <a:gd name="connsiteY2" fmla="*/ 0 h 97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71550">
                <a:moveTo>
                  <a:pt x="4953274" y="954775"/>
                </a:moveTo>
                <a:lnTo>
                  <a:pt x="380651" y="97155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48402" y="1861216"/>
            <a:ext cx="163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8402" y="4158157"/>
            <a:ext cx="65359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99663" y="1203598"/>
            <a:ext cx="62538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16" name="그룹 44"/>
          <p:cNvGrpSpPr/>
          <p:nvPr/>
        </p:nvGrpSpPr>
        <p:grpSpPr>
          <a:xfrm>
            <a:off x="1303942" y="2209978"/>
            <a:ext cx="1985113" cy="596082"/>
            <a:chOff x="611560" y="2663915"/>
            <a:chExt cx="2339838" cy="770294"/>
          </a:xfrm>
        </p:grpSpPr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57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694546" y="2917162"/>
              <a:ext cx="2256852" cy="5170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  <a:p>
              <a:pPr marL="228600" indent="-228600" algn="ctr">
                <a:buFont typeface="Arial" pitchFamily="34" charset="0"/>
                <a:buChar char="•"/>
                <a:defRPr/>
              </a:pPr>
              <a:r>
                <a:rPr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252030" y="1861216"/>
            <a:ext cx="445780" cy="452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49323" y="2663074"/>
            <a:ext cx="3830921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75682" y="2617374"/>
            <a:ext cx="445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76985" y="3419232"/>
            <a:ext cx="3830921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3344" y="3373532"/>
            <a:ext cx="445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그룹 44"/>
          <p:cNvGrpSpPr/>
          <p:nvPr/>
        </p:nvGrpSpPr>
        <p:grpSpPr>
          <a:xfrm>
            <a:off x="1289601" y="2765403"/>
            <a:ext cx="1985113" cy="596082"/>
            <a:chOff x="611560" y="2663915"/>
            <a:chExt cx="2339838" cy="770294"/>
          </a:xfrm>
        </p:grpSpPr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57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694546" y="2917162"/>
              <a:ext cx="2256852" cy="5170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  <a:p>
              <a:pPr marL="228600" indent="-228600" algn="ctr">
                <a:buFont typeface="Arial" pitchFamily="34" charset="0"/>
                <a:buChar char="•"/>
                <a:defRPr/>
              </a:pPr>
              <a:r>
                <a:rPr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그룹 44"/>
          <p:cNvGrpSpPr/>
          <p:nvPr/>
        </p:nvGrpSpPr>
        <p:grpSpPr>
          <a:xfrm>
            <a:off x="1282575" y="3320828"/>
            <a:ext cx="1985113" cy="596082"/>
            <a:chOff x="611560" y="2663915"/>
            <a:chExt cx="2339838" cy="770294"/>
          </a:xfrm>
        </p:grpSpPr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57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694546" y="2917162"/>
              <a:ext cx="2256852" cy="5170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  <a:p>
              <a:pPr marL="228600" indent="-228600" algn="ctr">
                <a:buFont typeface="Arial" pitchFamily="34" charset="0"/>
                <a:buChar char="•"/>
                <a:defRPr/>
              </a:pPr>
              <a:r>
                <a:rPr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303</Words>
  <Application>Microsoft Office PowerPoint</Application>
  <PresentationFormat>On-screen Show (16:9)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2014-03-19T08:02:49Z</dcterms:modified>
</cp:coreProperties>
</file>