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2"/>
          <p:cNvSpPr>
            <a:spLocks noChangeArrowheads="1"/>
          </p:cNvSpPr>
          <p:nvPr/>
        </p:nvSpPr>
        <p:spPr bwMode="auto">
          <a:xfrm flipH="1">
            <a:off x="2998001" y="3580532"/>
            <a:ext cx="5868000" cy="753277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0 w 4968553"/>
              <a:gd name="connsiteY4" fmla="*/ 0 h 753277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33734 w 4968553"/>
              <a:gd name="connsiteY4" fmla="*/ 337352 h 753277"/>
              <a:gd name="connsiteX5" fmla="*/ 0 w 4968553"/>
              <a:gd name="connsiteY5" fmla="*/ 0 h 753277"/>
              <a:gd name="connsiteX0" fmla="*/ 88504 w 5057057"/>
              <a:gd name="connsiteY0" fmla="*/ 0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88504 w 5057057"/>
              <a:gd name="connsiteY5" fmla="*/ 0 h 753277"/>
              <a:gd name="connsiteX0" fmla="*/ 28892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28892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3277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4321 w 5057057"/>
              <a:gd name="connsiteY2" fmla="*/ 327827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55938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057" h="753277">
                <a:moveTo>
                  <a:pt x="155938" y="32552"/>
                </a:moveTo>
                <a:lnTo>
                  <a:pt x="5057057" y="0"/>
                </a:lnTo>
                <a:lnTo>
                  <a:pt x="4902486" y="356402"/>
                </a:lnTo>
                <a:lnTo>
                  <a:pt x="5057057" y="753277"/>
                </a:lnTo>
                <a:lnTo>
                  <a:pt x="155938" y="753277"/>
                </a:lnTo>
                <a:lnTo>
                  <a:pt x="0" y="356402"/>
                </a:lnTo>
                <a:lnTo>
                  <a:pt x="155938" y="32552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92"/>
          <p:cNvSpPr>
            <a:spLocks noChangeArrowheads="1"/>
          </p:cNvSpPr>
          <p:nvPr/>
        </p:nvSpPr>
        <p:spPr bwMode="auto">
          <a:xfrm flipH="1">
            <a:off x="2592388" y="4549710"/>
            <a:ext cx="5975350" cy="7556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92"/>
          <p:cNvSpPr>
            <a:spLocks noChangeArrowheads="1"/>
          </p:cNvSpPr>
          <p:nvPr/>
        </p:nvSpPr>
        <p:spPr bwMode="auto">
          <a:xfrm flipH="1" flipV="1">
            <a:off x="2592388" y="2605406"/>
            <a:ext cx="5975350" cy="7556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오각형 4"/>
          <p:cNvSpPr/>
          <p:nvPr/>
        </p:nvSpPr>
        <p:spPr>
          <a:xfrm>
            <a:off x="431539" y="2516534"/>
            <a:ext cx="2745305" cy="2880000"/>
          </a:xfrm>
          <a:prstGeom prst="homePlate">
            <a:avLst>
              <a:gd name="adj" fmla="val 23542"/>
            </a:avLst>
          </a:prstGeom>
          <a:solidFill>
            <a:schemeClr val="tx1">
              <a:alpha val="10000"/>
            </a:schemeClr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28650" y="990534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92"/>
          <p:cNvSpPr>
            <a:spLocks noChangeArrowheads="1"/>
          </p:cNvSpPr>
          <p:nvPr/>
        </p:nvSpPr>
        <p:spPr bwMode="auto">
          <a:xfrm flipH="1">
            <a:off x="2509545" y="2516534"/>
            <a:ext cx="6131218" cy="952088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0 w 5117257"/>
              <a:gd name="connsiteY0" fmla="*/ 956907 h 956907"/>
              <a:gd name="connsiteX1" fmla="*/ 0 w 5117257"/>
              <a:gd name="connsiteY1" fmla="*/ 0 h 956907"/>
              <a:gd name="connsiteX2" fmla="*/ 5117257 w 5117257"/>
              <a:gd name="connsiteY2" fmla="*/ 0 h 956907"/>
              <a:gd name="connsiteX0" fmla="*/ 0 w 5117257"/>
              <a:gd name="connsiteY0" fmla="*/ 956907 h 956907"/>
              <a:gd name="connsiteX1" fmla="*/ 544634 w 5117257"/>
              <a:gd name="connsiteY1" fmla="*/ 17050 h 956907"/>
              <a:gd name="connsiteX2" fmla="*/ 5117257 w 5117257"/>
              <a:gd name="connsiteY2" fmla="*/ 0 h 956907"/>
              <a:gd name="connsiteX0" fmla="*/ 0 w 4953274"/>
              <a:gd name="connsiteY0" fmla="*/ 952088 h 952088"/>
              <a:gd name="connsiteX1" fmla="*/ 380651 w 4953274"/>
              <a:gd name="connsiteY1" fmla="*/ 17050 h 952088"/>
              <a:gd name="connsiteX2" fmla="*/ 4953274 w 4953274"/>
              <a:gd name="connsiteY2" fmla="*/ 0 h 95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52088">
                <a:moveTo>
                  <a:pt x="0" y="952088"/>
                </a:moveTo>
                <a:lnTo>
                  <a:pt x="380651" y="17050"/>
                </a:lnTo>
                <a:lnTo>
                  <a:pt x="4953274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1880" y="2676750"/>
            <a:ext cx="495055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text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92"/>
          <p:cNvSpPr>
            <a:spLocks noChangeArrowheads="1"/>
          </p:cNvSpPr>
          <p:nvPr/>
        </p:nvSpPr>
        <p:spPr bwMode="auto">
          <a:xfrm flipH="1">
            <a:off x="2951819" y="3468622"/>
            <a:ext cx="5904841" cy="973137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7180"/>
              <a:gd name="connsiteY0" fmla="*/ 956907 h 1048347"/>
              <a:gd name="connsiteX1" fmla="*/ 0 w 5197180"/>
              <a:gd name="connsiteY1" fmla="*/ 956907 h 1048347"/>
              <a:gd name="connsiteX2" fmla="*/ 0 w 5197180"/>
              <a:gd name="connsiteY2" fmla="*/ 0 h 1048347"/>
              <a:gd name="connsiteX3" fmla="*/ 5117257 w 5197180"/>
              <a:gd name="connsiteY3" fmla="*/ 0 h 1048347"/>
              <a:gd name="connsiteX4" fmla="*/ 5197180 w 5197180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76336 w 5117257"/>
              <a:gd name="connsiteY2" fmla="*/ 0 h 966366"/>
              <a:gd name="connsiteX3" fmla="*/ 5117257 w 5117257"/>
              <a:gd name="connsiteY3" fmla="*/ 9459 h 966366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02796 w 5117257"/>
              <a:gd name="connsiteY2" fmla="*/ 458787 h 966366"/>
              <a:gd name="connsiteX3" fmla="*/ 176336 w 5117257"/>
              <a:gd name="connsiteY3" fmla="*/ 0 h 966366"/>
              <a:gd name="connsiteX4" fmla="*/ 5117257 w 5117257"/>
              <a:gd name="connsiteY4" fmla="*/ 9459 h 966366"/>
              <a:gd name="connsiteX0" fmla="*/ 5129627 w 5129627"/>
              <a:gd name="connsiteY0" fmla="*/ 966366 h 966366"/>
              <a:gd name="connsiteX1" fmla="*/ 12370 w 5129627"/>
              <a:gd name="connsiteY1" fmla="*/ 966366 h 966366"/>
              <a:gd name="connsiteX2" fmla="*/ 0 w 5129627"/>
              <a:gd name="connsiteY2" fmla="*/ 468312 h 966366"/>
              <a:gd name="connsiteX3" fmla="*/ 188706 w 5129627"/>
              <a:gd name="connsiteY3" fmla="*/ 0 h 966366"/>
              <a:gd name="connsiteX4" fmla="*/ 5129627 w 5129627"/>
              <a:gd name="connsiteY4" fmla="*/ 9459 h 966366"/>
              <a:gd name="connsiteX0" fmla="*/ 5129627 w 5129627"/>
              <a:gd name="connsiteY0" fmla="*/ 966366 h 973137"/>
              <a:gd name="connsiteX1" fmla="*/ 188706 w 5129627"/>
              <a:gd name="connsiteY1" fmla="*/ 973137 h 973137"/>
              <a:gd name="connsiteX2" fmla="*/ 0 w 5129627"/>
              <a:gd name="connsiteY2" fmla="*/ 468312 h 973137"/>
              <a:gd name="connsiteX3" fmla="*/ 188706 w 5129627"/>
              <a:gd name="connsiteY3" fmla="*/ 0 h 973137"/>
              <a:gd name="connsiteX4" fmla="*/ 5129627 w 5129627"/>
              <a:gd name="connsiteY4" fmla="*/ 9459 h 973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9627" h="973137">
                <a:moveTo>
                  <a:pt x="5129627" y="966366"/>
                </a:moveTo>
                <a:lnTo>
                  <a:pt x="188706" y="973137"/>
                </a:lnTo>
                <a:lnTo>
                  <a:pt x="0" y="468312"/>
                </a:lnTo>
                <a:lnTo>
                  <a:pt x="188706" y="0"/>
                </a:lnTo>
                <a:lnTo>
                  <a:pt x="5129627" y="9459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25513" y="3640827"/>
            <a:ext cx="495055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text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92"/>
          <p:cNvSpPr>
            <a:spLocks noChangeArrowheads="1"/>
          </p:cNvSpPr>
          <p:nvPr/>
        </p:nvSpPr>
        <p:spPr bwMode="auto">
          <a:xfrm flipH="1">
            <a:off x="2509545" y="4441760"/>
            <a:ext cx="6131218" cy="971550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0" fmla="*/ 5117257 w 5117257"/>
              <a:gd name="connsiteY0" fmla="*/ 954775 h 954775"/>
              <a:gd name="connsiteX1" fmla="*/ 0 w 5117257"/>
              <a:gd name="connsiteY1" fmla="*/ 954775 h 954775"/>
              <a:gd name="connsiteX2" fmla="*/ 163983 w 5117257"/>
              <a:gd name="connsiteY2" fmla="*/ 0 h 954775"/>
              <a:gd name="connsiteX0" fmla="*/ 4953274 w 4953274"/>
              <a:gd name="connsiteY0" fmla="*/ 954775 h 971550"/>
              <a:gd name="connsiteX1" fmla="*/ 380651 w 4953274"/>
              <a:gd name="connsiteY1" fmla="*/ 971550 h 971550"/>
              <a:gd name="connsiteX2" fmla="*/ 0 w 4953274"/>
              <a:gd name="connsiteY2" fmla="*/ 0 h 97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71550">
                <a:moveTo>
                  <a:pt x="4953274" y="954775"/>
                </a:moveTo>
                <a:lnTo>
                  <a:pt x="380651" y="97155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1880" y="4604906"/>
            <a:ext cx="495055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text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545" y="2746374"/>
            <a:ext cx="2115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38046" y="5683314"/>
            <a:ext cx="3667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6070" y="1767879"/>
            <a:ext cx="634570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18" name="그룹 44"/>
          <p:cNvGrpSpPr/>
          <p:nvPr/>
        </p:nvGrpSpPr>
        <p:grpSpPr>
          <a:xfrm>
            <a:off x="386535" y="3420956"/>
            <a:ext cx="2339838" cy="507163"/>
            <a:chOff x="611560" y="2663915"/>
            <a:chExt cx="2339838" cy="507163"/>
          </a:xfrm>
        </p:grpSpPr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694546" y="2917162"/>
              <a:ext cx="225685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그룹 45"/>
          <p:cNvGrpSpPr/>
          <p:nvPr/>
        </p:nvGrpSpPr>
        <p:grpSpPr>
          <a:xfrm>
            <a:off x="386535" y="3916011"/>
            <a:ext cx="2339838" cy="507163"/>
            <a:chOff x="611560" y="2663915"/>
            <a:chExt cx="2339838" cy="507163"/>
          </a:xfrm>
        </p:grpSpPr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694546" y="2917162"/>
              <a:ext cx="225685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그룹 48"/>
          <p:cNvGrpSpPr/>
          <p:nvPr/>
        </p:nvGrpSpPr>
        <p:grpSpPr>
          <a:xfrm>
            <a:off x="386535" y="4411066"/>
            <a:ext cx="2339838" cy="507163"/>
            <a:chOff x="611560" y="2663915"/>
            <a:chExt cx="2339838" cy="507163"/>
          </a:xfrm>
        </p:grpSpPr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694546" y="2917162"/>
              <a:ext cx="225685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879812" y="269084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79812" y="463514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75856" y="36629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92"/>
          <p:cNvSpPr>
            <a:spLocks noChangeArrowheads="1"/>
          </p:cNvSpPr>
          <p:nvPr/>
        </p:nvSpPr>
        <p:spPr bwMode="auto">
          <a:xfrm flipH="1">
            <a:off x="2998001" y="3580532"/>
            <a:ext cx="5868000" cy="753277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0 w 4968553"/>
              <a:gd name="connsiteY4" fmla="*/ 0 h 753277"/>
              <a:gd name="connsiteX0" fmla="*/ 0 w 4968553"/>
              <a:gd name="connsiteY0" fmla="*/ 0 h 753277"/>
              <a:gd name="connsiteX1" fmla="*/ 4968553 w 4968553"/>
              <a:gd name="connsiteY1" fmla="*/ 0 h 753277"/>
              <a:gd name="connsiteX2" fmla="*/ 4968553 w 4968553"/>
              <a:gd name="connsiteY2" fmla="*/ 752004 h 753277"/>
              <a:gd name="connsiteX3" fmla="*/ 91703 w 4968553"/>
              <a:gd name="connsiteY3" fmla="*/ 753277 h 753277"/>
              <a:gd name="connsiteX4" fmla="*/ 33734 w 4968553"/>
              <a:gd name="connsiteY4" fmla="*/ 337352 h 753277"/>
              <a:gd name="connsiteX5" fmla="*/ 0 w 4968553"/>
              <a:gd name="connsiteY5" fmla="*/ 0 h 753277"/>
              <a:gd name="connsiteX0" fmla="*/ 88504 w 5057057"/>
              <a:gd name="connsiteY0" fmla="*/ 0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88504 w 5057057"/>
              <a:gd name="connsiteY5" fmla="*/ 0 h 753277"/>
              <a:gd name="connsiteX0" fmla="*/ 28892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28892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207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2004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7057 w 5057057"/>
              <a:gd name="connsiteY2" fmla="*/ 753277 h 753277"/>
              <a:gd name="connsiteX3" fmla="*/ 180975 w 5057057"/>
              <a:gd name="connsiteY3" fmla="*/ 753277 h 753277"/>
              <a:gd name="connsiteX4" fmla="*/ 0 w 5057057"/>
              <a:gd name="connsiteY4" fmla="*/ 356402 h 753277"/>
              <a:gd name="connsiteX5" fmla="*/ 180975 w 5057057"/>
              <a:gd name="connsiteY5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5054321 w 5057057"/>
              <a:gd name="connsiteY2" fmla="*/ 327827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80975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80975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80975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  <a:gd name="connsiteX0" fmla="*/ 155938 w 5057057"/>
              <a:gd name="connsiteY0" fmla="*/ 32552 h 753277"/>
              <a:gd name="connsiteX1" fmla="*/ 5057057 w 5057057"/>
              <a:gd name="connsiteY1" fmla="*/ 0 h 753277"/>
              <a:gd name="connsiteX2" fmla="*/ 4902486 w 5057057"/>
              <a:gd name="connsiteY2" fmla="*/ 356402 h 753277"/>
              <a:gd name="connsiteX3" fmla="*/ 5057057 w 5057057"/>
              <a:gd name="connsiteY3" fmla="*/ 753277 h 753277"/>
              <a:gd name="connsiteX4" fmla="*/ 155938 w 5057057"/>
              <a:gd name="connsiteY4" fmla="*/ 753277 h 753277"/>
              <a:gd name="connsiteX5" fmla="*/ 0 w 5057057"/>
              <a:gd name="connsiteY5" fmla="*/ 356402 h 753277"/>
              <a:gd name="connsiteX6" fmla="*/ 155938 w 5057057"/>
              <a:gd name="connsiteY6" fmla="*/ 32552 h 75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057" h="753277">
                <a:moveTo>
                  <a:pt x="155938" y="32552"/>
                </a:moveTo>
                <a:lnTo>
                  <a:pt x="5057057" y="0"/>
                </a:lnTo>
                <a:lnTo>
                  <a:pt x="4902486" y="356402"/>
                </a:lnTo>
                <a:lnTo>
                  <a:pt x="5057057" y="753277"/>
                </a:lnTo>
                <a:lnTo>
                  <a:pt x="155938" y="753277"/>
                </a:lnTo>
                <a:lnTo>
                  <a:pt x="0" y="356402"/>
                </a:lnTo>
                <a:lnTo>
                  <a:pt x="155938" y="32552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92"/>
          <p:cNvSpPr>
            <a:spLocks noChangeArrowheads="1"/>
          </p:cNvSpPr>
          <p:nvPr/>
        </p:nvSpPr>
        <p:spPr bwMode="auto">
          <a:xfrm flipH="1">
            <a:off x="2592388" y="4549710"/>
            <a:ext cx="5975350" cy="7556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92"/>
          <p:cNvSpPr>
            <a:spLocks noChangeArrowheads="1"/>
          </p:cNvSpPr>
          <p:nvPr/>
        </p:nvSpPr>
        <p:spPr bwMode="auto">
          <a:xfrm flipH="1" flipV="1">
            <a:off x="2592388" y="2605406"/>
            <a:ext cx="5975350" cy="755650"/>
          </a:xfrm>
          <a:custGeom>
            <a:avLst/>
            <a:gdLst>
              <a:gd name="connsiteX0" fmla="*/ 0 w 4968553"/>
              <a:gd name="connsiteY0" fmla="*/ 0 h 752004"/>
              <a:gd name="connsiteX1" fmla="*/ 4968553 w 4968553"/>
              <a:gd name="connsiteY1" fmla="*/ 0 h 752004"/>
              <a:gd name="connsiteX2" fmla="*/ 4968553 w 4968553"/>
              <a:gd name="connsiteY2" fmla="*/ 752004 h 752004"/>
              <a:gd name="connsiteX3" fmla="*/ 0 w 4968553"/>
              <a:gd name="connsiteY3" fmla="*/ 752004 h 752004"/>
              <a:gd name="connsiteX4" fmla="*/ 0 w 4968553"/>
              <a:gd name="connsiteY4" fmla="*/ 0 h 752004"/>
              <a:gd name="connsiteX0" fmla="*/ 36513 w 5005066"/>
              <a:gd name="connsiteY0" fmla="*/ 0 h 763281"/>
              <a:gd name="connsiteX1" fmla="*/ 5005066 w 5005066"/>
              <a:gd name="connsiteY1" fmla="*/ 0 h 763281"/>
              <a:gd name="connsiteX2" fmla="*/ 5005066 w 5005066"/>
              <a:gd name="connsiteY2" fmla="*/ 752004 h 763281"/>
              <a:gd name="connsiteX3" fmla="*/ 0 w 5005066"/>
              <a:gd name="connsiteY3" fmla="*/ 763281 h 763281"/>
              <a:gd name="connsiteX4" fmla="*/ 36513 w 5005066"/>
              <a:gd name="connsiteY4" fmla="*/ 0 h 763281"/>
              <a:gd name="connsiteX0" fmla="*/ 0 w 5292538"/>
              <a:gd name="connsiteY0" fmla="*/ 7631 h 763281"/>
              <a:gd name="connsiteX1" fmla="*/ 5292538 w 5292538"/>
              <a:gd name="connsiteY1" fmla="*/ 0 h 763281"/>
              <a:gd name="connsiteX2" fmla="*/ 5292538 w 5292538"/>
              <a:gd name="connsiteY2" fmla="*/ 752004 h 763281"/>
              <a:gd name="connsiteX3" fmla="*/ 287472 w 5292538"/>
              <a:gd name="connsiteY3" fmla="*/ 763281 h 763281"/>
              <a:gd name="connsiteX4" fmla="*/ 0 w 5292538"/>
              <a:gd name="connsiteY4" fmla="*/ 7631 h 763281"/>
              <a:gd name="connsiteX0" fmla="*/ 0 w 5363840"/>
              <a:gd name="connsiteY0" fmla="*/ 7631 h 763281"/>
              <a:gd name="connsiteX1" fmla="*/ 5363840 w 5363840"/>
              <a:gd name="connsiteY1" fmla="*/ 0 h 763281"/>
              <a:gd name="connsiteX2" fmla="*/ 5363840 w 5363840"/>
              <a:gd name="connsiteY2" fmla="*/ 752004 h 763281"/>
              <a:gd name="connsiteX3" fmla="*/ 358774 w 5363840"/>
              <a:gd name="connsiteY3" fmla="*/ 763281 h 763281"/>
              <a:gd name="connsiteX4" fmla="*/ 0 w 5363840"/>
              <a:gd name="connsiteY4" fmla="*/ 7631 h 763281"/>
              <a:gd name="connsiteX0" fmla="*/ 0 w 5651500"/>
              <a:gd name="connsiteY0" fmla="*/ 0 h 755650"/>
              <a:gd name="connsiteX1" fmla="*/ 5651500 w 5651500"/>
              <a:gd name="connsiteY1" fmla="*/ 0 h 755650"/>
              <a:gd name="connsiteX2" fmla="*/ 5363840 w 5651500"/>
              <a:gd name="connsiteY2" fmla="*/ 744373 h 755650"/>
              <a:gd name="connsiteX3" fmla="*/ 358774 w 5651500"/>
              <a:gd name="connsiteY3" fmla="*/ 755650 h 755650"/>
              <a:gd name="connsiteX4" fmla="*/ 0 w 5651500"/>
              <a:gd name="connsiteY4" fmla="*/ 0 h 755650"/>
              <a:gd name="connsiteX0" fmla="*/ 0 w 5975350"/>
              <a:gd name="connsiteY0" fmla="*/ 0 h 755650"/>
              <a:gd name="connsiteX1" fmla="*/ 5651500 w 5975350"/>
              <a:gd name="connsiteY1" fmla="*/ 0 h 755650"/>
              <a:gd name="connsiteX2" fmla="*/ 5975350 w 5975350"/>
              <a:gd name="connsiteY2" fmla="*/ 755649 h 755650"/>
              <a:gd name="connsiteX3" fmla="*/ 358774 w 5975350"/>
              <a:gd name="connsiteY3" fmla="*/ 755650 h 755650"/>
              <a:gd name="connsiteX4" fmla="*/ 0 w 5975350"/>
              <a:gd name="connsiteY4" fmla="*/ 0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75350" h="755650">
                <a:moveTo>
                  <a:pt x="0" y="0"/>
                </a:moveTo>
                <a:lnTo>
                  <a:pt x="5651500" y="0"/>
                </a:lnTo>
                <a:lnTo>
                  <a:pt x="5975350" y="755649"/>
                </a:lnTo>
                <a:lnTo>
                  <a:pt x="358774" y="75565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오각형 4"/>
          <p:cNvSpPr/>
          <p:nvPr/>
        </p:nvSpPr>
        <p:spPr>
          <a:xfrm>
            <a:off x="431539" y="2516534"/>
            <a:ext cx="2745305" cy="2880000"/>
          </a:xfrm>
          <a:prstGeom prst="homePlate">
            <a:avLst>
              <a:gd name="adj" fmla="val 23542"/>
            </a:avLst>
          </a:prstGeom>
          <a:solidFill>
            <a:schemeClr val="tx1">
              <a:alpha val="10000"/>
            </a:schemeClr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990534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92"/>
          <p:cNvSpPr>
            <a:spLocks noChangeArrowheads="1"/>
          </p:cNvSpPr>
          <p:nvPr/>
        </p:nvSpPr>
        <p:spPr bwMode="auto">
          <a:xfrm flipH="1">
            <a:off x="2509545" y="2516534"/>
            <a:ext cx="6131218" cy="952088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0 w 5117257"/>
              <a:gd name="connsiteY0" fmla="*/ 956907 h 956907"/>
              <a:gd name="connsiteX1" fmla="*/ 0 w 5117257"/>
              <a:gd name="connsiteY1" fmla="*/ 0 h 956907"/>
              <a:gd name="connsiteX2" fmla="*/ 5117257 w 5117257"/>
              <a:gd name="connsiteY2" fmla="*/ 0 h 956907"/>
              <a:gd name="connsiteX0" fmla="*/ 0 w 5117257"/>
              <a:gd name="connsiteY0" fmla="*/ 956907 h 956907"/>
              <a:gd name="connsiteX1" fmla="*/ 544634 w 5117257"/>
              <a:gd name="connsiteY1" fmla="*/ 17050 h 956907"/>
              <a:gd name="connsiteX2" fmla="*/ 5117257 w 5117257"/>
              <a:gd name="connsiteY2" fmla="*/ 0 h 956907"/>
              <a:gd name="connsiteX0" fmla="*/ 0 w 4953274"/>
              <a:gd name="connsiteY0" fmla="*/ 952088 h 952088"/>
              <a:gd name="connsiteX1" fmla="*/ 380651 w 4953274"/>
              <a:gd name="connsiteY1" fmla="*/ 17050 h 952088"/>
              <a:gd name="connsiteX2" fmla="*/ 4953274 w 4953274"/>
              <a:gd name="connsiteY2" fmla="*/ 0 h 95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52088">
                <a:moveTo>
                  <a:pt x="0" y="952088"/>
                </a:moveTo>
                <a:lnTo>
                  <a:pt x="380651" y="17050"/>
                </a:lnTo>
                <a:lnTo>
                  <a:pt x="4953274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91880" y="2676750"/>
            <a:ext cx="495055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text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92"/>
          <p:cNvSpPr>
            <a:spLocks noChangeArrowheads="1"/>
          </p:cNvSpPr>
          <p:nvPr/>
        </p:nvSpPr>
        <p:spPr bwMode="auto">
          <a:xfrm flipH="1">
            <a:off x="2951819" y="3468622"/>
            <a:ext cx="5904841" cy="973137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7180"/>
              <a:gd name="connsiteY0" fmla="*/ 956907 h 1048347"/>
              <a:gd name="connsiteX1" fmla="*/ 0 w 5197180"/>
              <a:gd name="connsiteY1" fmla="*/ 956907 h 1048347"/>
              <a:gd name="connsiteX2" fmla="*/ 0 w 5197180"/>
              <a:gd name="connsiteY2" fmla="*/ 0 h 1048347"/>
              <a:gd name="connsiteX3" fmla="*/ 5117257 w 5197180"/>
              <a:gd name="connsiteY3" fmla="*/ 0 h 1048347"/>
              <a:gd name="connsiteX4" fmla="*/ 5197180 w 5197180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76336 w 5117257"/>
              <a:gd name="connsiteY2" fmla="*/ 0 h 966366"/>
              <a:gd name="connsiteX3" fmla="*/ 5117257 w 5117257"/>
              <a:gd name="connsiteY3" fmla="*/ 9459 h 966366"/>
              <a:gd name="connsiteX0" fmla="*/ 5117257 w 5117257"/>
              <a:gd name="connsiteY0" fmla="*/ 966366 h 966366"/>
              <a:gd name="connsiteX1" fmla="*/ 0 w 5117257"/>
              <a:gd name="connsiteY1" fmla="*/ 966366 h 966366"/>
              <a:gd name="connsiteX2" fmla="*/ 102796 w 5117257"/>
              <a:gd name="connsiteY2" fmla="*/ 458787 h 966366"/>
              <a:gd name="connsiteX3" fmla="*/ 176336 w 5117257"/>
              <a:gd name="connsiteY3" fmla="*/ 0 h 966366"/>
              <a:gd name="connsiteX4" fmla="*/ 5117257 w 5117257"/>
              <a:gd name="connsiteY4" fmla="*/ 9459 h 966366"/>
              <a:gd name="connsiteX0" fmla="*/ 5129627 w 5129627"/>
              <a:gd name="connsiteY0" fmla="*/ 966366 h 966366"/>
              <a:gd name="connsiteX1" fmla="*/ 12370 w 5129627"/>
              <a:gd name="connsiteY1" fmla="*/ 966366 h 966366"/>
              <a:gd name="connsiteX2" fmla="*/ 0 w 5129627"/>
              <a:gd name="connsiteY2" fmla="*/ 468312 h 966366"/>
              <a:gd name="connsiteX3" fmla="*/ 188706 w 5129627"/>
              <a:gd name="connsiteY3" fmla="*/ 0 h 966366"/>
              <a:gd name="connsiteX4" fmla="*/ 5129627 w 5129627"/>
              <a:gd name="connsiteY4" fmla="*/ 9459 h 966366"/>
              <a:gd name="connsiteX0" fmla="*/ 5129627 w 5129627"/>
              <a:gd name="connsiteY0" fmla="*/ 966366 h 973137"/>
              <a:gd name="connsiteX1" fmla="*/ 188706 w 5129627"/>
              <a:gd name="connsiteY1" fmla="*/ 973137 h 973137"/>
              <a:gd name="connsiteX2" fmla="*/ 0 w 5129627"/>
              <a:gd name="connsiteY2" fmla="*/ 468312 h 973137"/>
              <a:gd name="connsiteX3" fmla="*/ 188706 w 5129627"/>
              <a:gd name="connsiteY3" fmla="*/ 0 h 973137"/>
              <a:gd name="connsiteX4" fmla="*/ 5129627 w 5129627"/>
              <a:gd name="connsiteY4" fmla="*/ 9459 h 973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9627" h="973137">
                <a:moveTo>
                  <a:pt x="5129627" y="966366"/>
                </a:moveTo>
                <a:lnTo>
                  <a:pt x="188706" y="973137"/>
                </a:lnTo>
                <a:lnTo>
                  <a:pt x="0" y="468312"/>
                </a:lnTo>
                <a:lnTo>
                  <a:pt x="188706" y="0"/>
                </a:lnTo>
                <a:lnTo>
                  <a:pt x="5129627" y="9459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25513" y="3640827"/>
            <a:ext cx="495055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text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92"/>
          <p:cNvSpPr>
            <a:spLocks noChangeArrowheads="1"/>
          </p:cNvSpPr>
          <p:nvPr/>
        </p:nvSpPr>
        <p:spPr bwMode="auto">
          <a:xfrm flipH="1">
            <a:off x="2509545" y="4441760"/>
            <a:ext cx="6131218" cy="971550"/>
          </a:xfrm>
          <a:custGeom>
            <a:avLst/>
            <a:gdLst>
              <a:gd name="connsiteX0" fmla="*/ 0 w 5117257"/>
              <a:gd name="connsiteY0" fmla="*/ 0 h 956907"/>
              <a:gd name="connsiteX1" fmla="*/ 5117257 w 5117257"/>
              <a:gd name="connsiteY1" fmla="*/ 0 h 956907"/>
              <a:gd name="connsiteX2" fmla="*/ 5117257 w 5117257"/>
              <a:gd name="connsiteY2" fmla="*/ 956907 h 956907"/>
              <a:gd name="connsiteX3" fmla="*/ 0 w 5117257"/>
              <a:gd name="connsiteY3" fmla="*/ 956907 h 956907"/>
              <a:gd name="connsiteX4" fmla="*/ 0 w 5117257"/>
              <a:gd name="connsiteY4" fmla="*/ 0 h 956907"/>
              <a:gd name="connsiteX0" fmla="*/ 5117257 w 5191581"/>
              <a:gd name="connsiteY0" fmla="*/ 956907 h 1048347"/>
              <a:gd name="connsiteX1" fmla="*/ 0 w 5191581"/>
              <a:gd name="connsiteY1" fmla="*/ 956907 h 1048347"/>
              <a:gd name="connsiteX2" fmla="*/ 0 w 5191581"/>
              <a:gd name="connsiteY2" fmla="*/ 0 h 1048347"/>
              <a:gd name="connsiteX3" fmla="*/ 5117257 w 5191581"/>
              <a:gd name="connsiteY3" fmla="*/ 0 h 1048347"/>
              <a:gd name="connsiteX4" fmla="*/ 5191581 w 5191581"/>
              <a:gd name="connsiteY4" fmla="*/ 1048347 h 104834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3" fmla="*/ 5117257 w 5117257"/>
              <a:gd name="connsiteY3" fmla="*/ 0 h 956907"/>
              <a:gd name="connsiteX0" fmla="*/ 5117257 w 5117257"/>
              <a:gd name="connsiteY0" fmla="*/ 956907 h 956907"/>
              <a:gd name="connsiteX1" fmla="*/ 0 w 5117257"/>
              <a:gd name="connsiteY1" fmla="*/ 956907 h 956907"/>
              <a:gd name="connsiteX2" fmla="*/ 0 w 5117257"/>
              <a:gd name="connsiteY2" fmla="*/ 0 h 956907"/>
              <a:gd name="connsiteX0" fmla="*/ 5117257 w 5117257"/>
              <a:gd name="connsiteY0" fmla="*/ 954775 h 954775"/>
              <a:gd name="connsiteX1" fmla="*/ 0 w 5117257"/>
              <a:gd name="connsiteY1" fmla="*/ 954775 h 954775"/>
              <a:gd name="connsiteX2" fmla="*/ 163983 w 5117257"/>
              <a:gd name="connsiteY2" fmla="*/ 0 h 954775"/>
              <a:gd name="connsiteX0" fmla="*/ 4953274 w 4953274"/>
              <a:gd name="connsiteY0" fmla="*/ 954775 h 971550"/>
              <a:gd name="connsiteX1" fmla="*/ 380651 w 4953274"/>
              <a:gd name="connsiteY1" fmla="*/ 971550 h 971550"/>
              <a:gd name="connsiteX2" fmla="*/ 0 w 4953274"/>
              <a:gd name="connsiteY2" fmla="*/ 0 h 971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274" h="971550">
                <a:moveTo>
                  <a:pt x="4953274" y="954775"/>
                </a:moveTo>
                <a:lnTo>
                  <a:pt x="380651" y="97155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91880" y="4604906"/>
            <a:ext cx="495055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text add text</a:t>
            </a:r>
          </a:p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6545" y="2746374"/>
            <a:ext cx="2115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38046" y="5683314"/>
            <a:ext cx="3667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6070" y="1767879"/>
            <a:ext cx="634570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grpSp>
        <p:nvGrpSpPr>
          <p:cNvPr id="19" name="그룹 44"/>
          <p:cNvGrpSpPr/>
          <p:nvPr/>
        </p:nvGrpSpPr>
        <p:grpSpPr>
          <a:xfrm>
            <a:off x="386535" y="3420956"/>
            <a:ext cx="2339838" cy="507163"/>
            <a:chOff x="611560" y="2663915"/>
            <a:chExt cx="2339838" cy="507163"/>
          </a:xfrm>
        </p:grpSpPr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694546" y="2917162"/>
              <a:ext cx="225685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그룹 45"/>
          <p:cNvGrpSpPr/>
          <p:nvPr/>
        </p:nvGrpSpPr>
        <p:grpSpPr>
          <a:xfrm>
            <a:off x="386535" y="3916011"/>
            <a:ext cx="2339838" cy="507163"/>
            <a:chOff x="611560" y="2663915"/>
            <a:chExt cx="2339838" cy="507163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</a:t>
              </a: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694546" y="2917162"/>
              <a:ext cx="225685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그룹 48"/>
          <p:cNvGrpSpPr/>
          <p:nvPr/>
        </p:nvGrpSpPr>
        <p:grpSpPr>
          <a:xfrm>
            <a:off x="386535" y="4411066"/>
            <a:ext cx="2339838" cy="507163"/>
            <a:chOff x="611560" y="2663915"/>
            <a:chExt cx="2339838" cy="507163"/>
          </a:xfrm>
        </p:grpSpPr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611560" y="266391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</a:t>
              </a:r>
              <a:r>
                <a:rPr kumimoji="0" lang="en-US" altLang="ko-KR" sz="14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694546" y="2917162"/>
              <a:ext cx="225685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</a:t>
              </a:r>
              <a:r>
                <a:rPr kumimoji="0" lang="en-US" altLang="ko-KR" sz="105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879812" y="269084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79812" y="463514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5856" y="36629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362</Words>
  <Application>Microsoft Office PowerPoint</Application>
  <PresentationFormat>On-screen Show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2014-03-19T07:50:33Z</dcterms:modified>
</cp:coreProperties>
</file>