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57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10"/>
          <p:cNvSpPr/>
          <p:nvPr/>
        </p:nvSpPr>
        <p:spPr bwMode="auto">
          <a:xfrm>
            <a:off x="1544041" y="1208660"/>
            <a:ext cx="1742661" cy="335401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97"/>
          <p:cNvSpPr/>
          <p:nvPr/>
        </p:nvSpPr>
        <p:spPr bwMode="auto">
          <a:xfrm>
            <a:off x="1544041" y="1208660"/>
            <a:ext cx="1742661" cy="271791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34"/>
          <p:cNvSpPr txBox="1">
            <a:spLocks noChangeArrowheads="1"/>
          </p:cNvSpPr>
          <p:nvPr/>
        </p:nvSpPr>
        <p:spPr bwMode="auto">
          <a:xfrm>
            <a:off x="1558439" y="1220163"/>
            <a:ext cx="1728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7" name="그룹 88"/>
          <p:cNvGrpSpPr>
            <a:grpSpLocks/>
          </p:cNvGrpSpPr>
          <p:nvPr/>
        </p:nvGrpSpPr>
        <p:grpSpPr bwMode="auto">
          <a:xfrm>
            <a:off x="1658086" y="1563638"/>
            <a:ext cx="1628615" cy="610819"/>
            <a:chOff x="740091" y="4059070"/>
            <a:chExt cx="2425557" cy="909841"/>
          </a:xfrm>
        </p:grpSpPr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9" name="TextBox 8"/>
            <p:cNvSpPr txBox="1"/>
            <p:nvPr/>
          </p:nvSpPr>
          <p:spPr bwMode="auto">
            <a:xfrm>
              <a:off x="740091" y="4418775"/>
              <a:ext cx="2425557" cy="5501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982375" y="627534"/>
            <a:ext cx="5440088" cy="360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65"/>
          <p:cNvSpPr/>
          <p:nvPr/>
        </p:nvSpPr>
        <p:spPr bwMode="auto">
          <a:xfrm>
            <a:off x="2985884" y="2845190"/>
            <a:ext cx="1096332" cy="367501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94427" y="2901451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3" name="직사각형 65"/>
          <p:cNvSpPr/>
          <p:nvPr/>
        </p:nvSpPr>
        <p:spPr bwMode="auto">
          <a:xfrm>
            <a:off x="4644008" y="2010115"/>
            <a:ext cx="1096332" cy="367501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52551" y="2066376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5" name="직사각형 65"/>
          <p:cNvSpPr/>
          <p:nvPr/>
        </p:nvSpPr>
        <p:spPr bwMode="auto">
          <a:xfrm>
            <a:off x="4644008" y="3688096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2551" y="3744356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7" name="직사각형 65"/>
          <p:cNvSpPr/>
          <p:nvPr/>
        </p:nvSpPr>
        <p:spPr bwMode="auto">
          <a:xfrm>
            <a:off x="6500003" y="1459873"/>
            <a:ext cx="1096332" cy="367501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08546" y="1516134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9" name="직사각형 65"/>
          <p:cNvSpPr/>
          <p:nvPr/>
        </p:nvSpPr>
        <p:spPr bwMode="auto">
          <a:xfrm>
            <a:off x="6500003" y="2019598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08546" y="2075858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1" name="직사각형 65"/>
          <p:cNvSpPr/>
          <p:nvPr/>
        </p:nvSpPr>
        <p:spPr bwMode="auto">
          <a:xfrm>
            <a:off x="6500003" y="2579322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08546" y="2635582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3" name="직사각형 65"/>
          <p:cNvSpPr/>
          <p:nvPr/>
        </p:nvSpPr>
        <p:spPr bwMode="auto">
          <a:xfrm>
            <a:off x="6500003" y="3423938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08546" y="3480198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5" name="직사각형 65"/>
          <p:cNvSpPr/>
          <p:nvPr/>
        </p:nvSpPr>
        <p:spPr bwMode="auto">
          <a:xfrm>
            <a:off x="6500003" y="3983662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08546" y="4039923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cxnSp>
        <p:nvCxnSpPr>
          <p:cNvPr id="27" name="직선 연결선 47"/>
          <p:cNvCxnSpPr>
            <a:stCxn id="11" idx="3"/>
            <a:endCxn id="14" idx="1"/>
          </p:cNvCxnSpPr>
          <p:nvPr/>
        </p:nvCxnSpPr>
        <p:spPr>
          <a:xfrm flipV="1">
            <a:off x="4082216" y="2204876"/>
            <a:ext cx="570335" cy="824065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48"/>
          <p:cNvCxnSpPr>
            <a:stCxn id="11" idx="3"/>
            <a:endCxn id="15" idx="1"/>
          </p:cNvCxnSpPr>
          <p:nvPr/>
        </p:nvCxnSpPr>
        <p:spPr>
          <a:xfrm>
            <a:off x="4082216" y="3028941"/>
            <a:ext cx="561792" cy="842906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51"/>
          <p:cNvCxnSpPr>
            <a:stCxn id="13" idx="3"/>
            <a:endCxn id="17" idx="1"/>
          </p:cNvCxnSpPr>
          <p:nvPr/>
        </p:nvCxnSpPr>
        <p:spPr>
          <a:xfrm flipV="1">
            <a:off x="5740340" y="1643624"/>
            <a:ext cx="759663" cy="550242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53"/>
          <p:cNvCxnSpPr>
            <a:stCxn id="13" idx="3"/>
            <a:endCxn id="21" idx="1"/>
          </p:cNvCxnSpPr>
          <p:nvPr/>
        </p:nvCxnSpPr>
        <p:spPr>
          <a:xfrm>
            <a:off x="5740340" y="2193866"/>
            <a:ext cx="759663" cy="569207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65"/>
          <p:cNvCxnSpPr>
            <a:stCxn id="13" idx="3"/>
            <a:endCxn id="19" idx="1"/>
          </p:cNvCxnSpPr>
          <p:nvPr/>
        </p:nvCxnSpPr>
        <p:spPr>
          <a:xfrm>
            <a:off x="5740340" y="2193866"/>
            <a:ext cx="759663" cy="948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68"/>
          <p:cNvCxnSpPr>
            <a:endCxn id="23" idx="1"/>
          </p:cNvCxnSpPr>
          <p:nvPr/>
        </p:nvCxnSpPr>
        <p:spPr>
          <a:xfrm flipV="1">
            <a:off x="5740341" y="3607689"/>
            <a:ext cx="759662" cy="261829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69"/>
          <p:cNvCxnSpPr>
            <a:stCxn id="15" idx="3"/>
            <a:endCxn id="26" idx="1"/>
          </p:cNvCxnSpPr>
          <p:nvPr/>
        </p:nvCxnSpPr>
        <p:spPr>
          <a:xfrm>
            <a:off x="5740340" y="3871847"/>
            <a:ext cx="768206" cy="306576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그룹 88"/>
          <p:cNvGrpSpPr>
            <a:grpSpLocks/>
          </p:cNvGrpSpPr>
          <p:nvPr/>
        </p:nvGrpSpPr>
        <p:grpSpPr bwMode="auto">
          <a:xfrm>
            <a:off x="1658087" y="2197118"/>
            <a:ext cx="1628615" cy="610819"/>
            <a:chOff x="740091" y="4059070"/>
            <a:chExt cx="2425557" cy="909841"/>
          </a:xfrm>
        </p:grpSpPr>
        <p:sp>
          <p:nvSpPr>
            <p:cNvPr id="46" name="TextBox 45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740091" y="4418775"/>
              <a:ext cx="2425557" cy="5501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그룹 88"/>
          <p:cNvGrpSpPr>
            <a:grpSpLocks/>
          </p:cNvGrpSpPr>
          <p:nvPr/>
        </p:nvGrpSpPr>
        <p:grpSpPr bwMode="auto">
          <a:xfrm>
            <a:off x="1658088" y="3261026"/>
            <a:ext cx="1628615" cy="610819"/>
            <a:chOff x="740091" y="4059070"/>
            <a:chExt cx="2425557" cy="909841"/>
          </a:xfrm>
        </p:grpSpPr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50" name="TextBox 49"/>
            <p:cNvSpPr txBox="1"/>
            <p:nvPr/>
          </p:nvSpPr>
          <p:spPr bwMode="auto">
            <a:xfrm>
              <a:off x="740091" y="4418775"/>
              <a:ext cx="2425557" cy="5501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1" name="그룹 88"/>
          <p:cNvGrpSpPr>
            <a:grpSpLocks/>
          </p:cNvGrpSpPr>
          <p:nvPr/>
        </p:nvGrpSpPr>
        <p:grpSpPr bwMode="auto">
          <a:xfrm>
            <a:off x="1658089" y="3894506"/>
            <a:ext cx="1628615" cy="610819"/>
            <a:chOff x="740091" y="4059070"/>
            <a:chExt cx="2425557" cy="909841"/>
          </a:xfrm>
        </p:grpSpPr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53" name="TextBox 52"/>
            <p:cNvSpPr txBox="1"/>
            <p:nvPr/>
          </p:nvSpPr>
          <p:spPr bwMode="auto">
            <a:xfrm>
              <a:off x="740091" y="4418775"/>
              <a:ext cx="2425557" cy="5501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10"/>
          <p:cNvSpPr/>
          <p:nvPr/>
        </p:nvSpPr>
        <p:spPr bwMode="auto">
          <a:xfrm>
            <a:off x="1544041" y="1208660"/>
            <a:ext cx="1742661" cy="335401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97"/>
          <p:cNvSpPr/>
          <p:nvPr/>
        </p:nvSpPr>
        <p:spPr bwMode="auto">
          <a:xfrm>
            <a:off x="1544041" y="1208660"/>
            <a:ext cx="1742661" cy="271791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34"/>
          <p:cNvSpPr txBox="1">
            <a:spLocks noChangeArrowheads="1"/>
          </p:cNvSpPr>
          <p:nvPr/>
        </p:nvSpPr>
        <p:spPr bwMode="auto">
          <a:xfrm>
            <a:off x="1558439" y="1220163"/>
            <a:ext cx="1728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7" name="그룹 88"/>
          <p:cNvGrpSpPr>
            <a:grpSpLocks/>
          </p:cNvGrpSpPr>
          <p:nvPr/>
        </p:nvGrpSpPr>
        <p:grpSpPr bwMode="auto">
          <a:xfrm>
            <a:off x="1658086" y="1563638"/>
            <a:ext cx="1628615" cy="610819"/>
            <a:chOff x="740091" y="4059070"/>
            <a:chExt cx="2425557" cy="909841"/>
          </a:xfrm>
        </p:grpSpPr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9" name="TextBox 8"/>
            <p:cNvSpPr txBox="1"/>
            <p:nvPr/>
          </p:nvSpPr>
          <p:spPr bwMode="auto">
            <a:xfrm>
              <a:off x="740091" y="4418775"/>
              <a:ext cx="2425557" cy="5501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982375" y="627534"/>
            <a:ext cx="54400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65"/>
          <p:cNvSpPr/>
          <p:nvPr/>
        </p:nvSpPr>
        <p:spPr bwMode="auto">
          <a:xfrm>
            <a:off x="2985884" y="2845190"/>
            <a:ext cx="1096332" cy="367501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94427" y="2901451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3" name="직사각형 65"/>
          <p:cNvSpPr/>
          <p:nvPr/>
        </p:nvSpPr>
        <p:spPr bwMode="auto">
          <a:xfrm>
            <a:off x="4644008" y="2010115"/>
            <a:ext cx="1096332" cy="367501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52551" y="2066376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5" name="직사각형 65"/>
          <p:cNvSpPr/>
          <p:nvPr/>
        </p:nvSpPr>
        <p:spPr bwMode="auto">
          <a:xfrm>
            <a:off x="4644008" y="3688096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2551" y="3744356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7" name="직사각형 65"/>
          <p:cNvSpPr/>
          <p:nvPr/>
        </p:nvSpPr>
        <p:spPr bwMode="auto">
          <a:xfrm>
            <a:off x="6500003" y="1459873"/>
            <a:ext cx="1096332" cy="367501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08546" y="1516134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9" name="직사각형 65"/>
          <p:cNvSpPr/>
          <p:nvPr/>
        </p:nvSpPr>
        <p:spPr bwMode="auto">
          <a:xfrm>
            <a:off x="6500003" y="2019598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08546" y="2075858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1" name="직사각형 65"/>
          <p:cNvSpPr/>
          <p:nvPr/>
        </p:nvSpPr>
        <p:spPr bwMode="auto">
          <a:xfrm>
            <a:off x="6500003" y="2579322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08546" y="2635582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3" name="직사각형 65"/>
          <p:cNvSpPr/>
          <p:nvPr/>
        </p:nvSpPr>
        <p:spPr bwMode="auto">
          <a:xfrm>
            <a:off x="6500003" y="3423938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08546" y="3480198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5" name="직사각형 65"/>
          <p:cNvSpPr/>
          <p:nvPr/>
        </p:nvSpPr>
        <p:spPr bwMode="auto">
          <a:xfrm>
            <a:off x="6500003" y="3983662"/>
            <a:ext cx="1096332" cy="367501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08546" y="4039923"/>
            <a:ext cx="1087790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cxnSp>
        <p:nvCxnSpPr>
          <p:cNvPr id="27" name="직선 연결선 47"/>
          <p:cNvCxnSpPr>
            <a:stCxn id="11" idx="3"/>
            <a:endCxn id="14" idx="1"/>
          </p:cNvCxnSpPr>
          <p:nvPr/>
        </p:nvCxnSpPr>
        <p:spPr>
          <a:xfrm flipV="1">
            <a:off x="4082216" y="2204876"/>
            <a:ext cx="570335" cy="824065"/>
          </a:xfrm>
          <a:prstGeom prst="line">
            <a:avLst/>
          </a:prstGeom>
          <a:ln w="25400">
            <a:solidFill>
              <a:schemeClr val="bg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48"/>
          <p:cNvCxnSpPr>
            <a:stCxn id="11" idx="3"/>
            <a:endCxn id="15" idx="1"/>
          </p:cNvCxnSpPr>
          <p:nvPr/>
        </p:nvCxnSpPr>
        <p:spPr>
          <a:xfrm>
            <a:off x="4082216" y="3028941"/>
            <a:ext cx="561792" cy="842906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51"/>
          <p:cNvCxnSpPr>
            <a:stCxn id="13" idx="3"/>
            <a:endCxn id="17" idx="1"/>
          </p:cNvCxnSpPr>
          <p:nvPr/>
        </p:nvCxnSpPr>
        <p:spPr>
          <a:xfrm flipV="1">
            <a:off x="5740340" y="1643624"/>
            <a:ext cx="759663" cy="550242"/>
          </a:xfrm>
          <a:prstGeom prst="line">
            <a:avLst/>
          </a:prstGeom>
          <a:ln w="25400">
            <a:solidFill>
              <a:schemeClr val="bg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53"/>
          <p:cNvCxnSpPr>
            <a:stCxn id="13" idx="3"/>
            <a:endCxn id="21" idx="1"/>
          </p:cNvCxnSpPr>
          <p:nvPr/>
        </p:nvCxnSpPr>
        <p:spPr>
          <a:xfrm>
            <a:off x="5740340" y="2193866"/>
            <a:ext cx="759663" cy="569207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65"/>
          <p:cNvCxnSpPr>
            <a:stCxn id="13" idx="3"/>
            <a:endCxn id="19" idx="1"/>
          </p:cNvCxnSpPr>
          <p:nvPr/>
        </p:nvCxnSpPr>
        <p:spPr>
          <a:xfrm>
            <a:off x="5740340" y="2193866"/>
            <a:ext cx="759663" cy="9483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68"/>
          <p:cNvCxnSpPr>
            <a:endCxn id="23" idx="1"/>
          </p:cNvCxnSpPr>
          <p:nvPr/>
        </p:nvCxnSpPr>
        <p:spPr>
          <a:xfrm flipV="1">
            <a:off x="5740341" y="3607689"/>
            <a:ext cx="759662" cy="261829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69"/>
          <p:cNvCxnSpPr>
            <a:stCxn id="15" idx="3"/>
            <a:endCxn id="26" idx="1"/>
          </p:cNvCxnSpPr>
          <p:nvPr/>
        </p:nvCxnSpPr>
        <p:spPr>
          <a:xfrm>
            <a:off x="5740340" y="3871847"/>
            <a:ext cx="768206" cy="306576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그룹 88"/>
          <p:cNvGrpSpPr>
            <a:grpSpLocks/>
          </p:cNvGrpSpPr>
          <p:nvPr/>
        </p:nvGrpSpPr>
        <p:grpSpPr bwMode="auto">
          <a:xfrm>
            <a:off x="1658087" y="2197118"/>
            <a:ext cx="1628615" cy="610819"/>
            <a:chOff x="740091" y="4059070"/>
            <a:chExt cx="2425557" cy="909841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740091" y="4418775"/>
              <a:ext cx="2425557" cy="5501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그룹 88"/>
          <p:cNvGrpSpPr>
            <a:grpSpLocks/>
          </p:cNvGrpSpPr>
          <p:nvPr/>
        </p:nvGrpSpPr>
        <p:grpSpPr bwMode="auto">
          <a:xfrm>
            <a:off x="1658088" y="3261026"/>
            <a:ext cx="1628615" cy="610819"/>
            <a:chOff x="740091" y="4059070"/>
            <a:chExt cx="2425557" cy="909841"/>
          </a:xfrm>
        </p:grpSpPr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740091" y="4418775"/>
              <a:ext cx="2425557" cy="5501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그룹 88"/>
          <p:cNvGrpSpPr>
            <a:grpSpLocks/>
          </p:cNvGrpSpPr>
          <p:nvPr/>
        </p:nvGrpSpPr>
        <p:grpSpPr bwMode="auto">
          <a:xfrm>
            <a:off x="1658089" y="3894506"/>
            <a:ext cx="1628615" cy="610819"/>
            <a:chOff x="740091" y="4059070"/>
            <a:chExt cx="2425557" cy="909841"/>
          </a:xfrm>
        </p:grpSpPr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44" name="TextBox 43"/>
            <p:cNvSpPr txBox="1"/>
            <p:nvPr/>
          </p:nvSpPr>
          <p:spPr bwMode="auto">
            <a:xfrm>
              <a:off x="740091" y="4418775"/>
              <a:ext cx="2425557" cy="5501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1400</TotalTime>
  <Words>179</Words>
  <Application>Microsoft Office PowerPoint</Application>
  <PresentationFormat>On-screen Show (16:9)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26</cp:revision>
  <dcterms:created xsi:type="dcterms:W3CDTF">2014-02-28T09:23:05Z</dcterms:created>
  <dcterms:modified xsi:type="dcterms:W3CDTF">2014-03-16T17:59:59Z</dcterms:modified>
</cp:coreProperties>
</file>