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10"/>
          <p:cNvSpPr/>
          <p:nvPr/>
        </p:nvSpPr>
        <p:spPr bwMode="auto">
          <a:xfrm>
            <a:off x="967977" y="1725097"/>
            <a:ext cx="2232190" cy="4296191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97"/>
          <p:cNvSpPr/>
          <p:nvPr/>
        </p:nvSpPr>
        <p:spPr bwMode="auto">
          <a:xfrm>
            <a:off x="967977" y="1725097"/>
            <a:ext cx="2232190" cy="348140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34"/>
          <p:cNvSpPr txBox="1">
            <a:spLocks noChangeArrowheads="1"/>
          </p:cNvSpPr>
          <p:nvPr/>
        </p:nvSpPr>
        <p:spPr bwMode="auto">
          <a:xfrm>
            <a:off x="986419" y="1758572"/>
            <a:ext cx="22137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7" name="그룹 88"/>
          <p:cNvGrpSpPr>
            <a:grpSpLocks/>
          </p:cNvGrpSpPr>
          <p:nvPr/>
        </p:nvGrpSpPr>
        <p:grpSpPr bwMode="auto">
          <a:xfrm>
            <a:off x="1114059" y="2227509"/>
            <a:ext cx="2012385" cy="618550"/>
            <a:chOff x="740092" y="4059070"/>
            <a:chExt cx="2339838" cy="719299"/>
          </a:xfrm>
        </p:grpSpPr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9" name="TextBox 8"/>
            <p:cNvSpPr txBox="1"/>
            <p:nvPr/>
          </p:nvSpPr>
          <p:spPr bwMode="auto">
            <a:xfrm>
              <a:off x="822637" y="4313090"/>
              <a:ext cx="2257293" cy="465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986419" y="980728"/>
            <a:ext cx="696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직사각형 65"/>
          <p:cNvSpPr/>
          <p:nvPr/>
        </p:nvSpPr>
        <p:spPr bwMode="auto">
          <a:xfrm>
            <a:off x="2814847" y="3821344"/>
            <a:ext cx="1404302" cy="470735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25790" y="3912149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6" name="직사각형 65"/>
          <p:cNvSpPr/>
          <p:nvPr/>
        </p:nvSpPr>
        <p:spPr bwMode="auto">
          <a:xfrm>
            <a:off x="4750069" y="2751688"/>
            <a:ext cx="1404302" cy="470735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61012" y="2842493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8" name="직사각형 65"/>
          <p:cNvSpPr/>
          <p:nvPr/>
        </p:nvSpPr>
        <p:spPr bwMode="auto">
          <a:xfrm>
            <a:off x="4750069" y="4901029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61012" y="4991833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0" name="직사각형 65"/>
          <p:cNvSpPr/>
          <p:nvPr/>
        </p:nvSpPr>
        <p:spPr bwMode="auto">
          <a:xfrm>
            <a:off x="6762699" y="2046879"/>
            <a:ext cx="1404302" cy="470735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3642" y="2137683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2" name="직사각형 65"/>
          <p:cNvSpPr/>
          <p:nvPr/>
        </p:nvSpPr>
        <p:spPr bwMode="auto">
          <a:xfrm>
            <a:off x="6762699" y="2763835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73642" y="2854639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4" name="직사각형 65"/>
          <p:cNvSpPr/>
          <p:nvPr/>
        </p:nvSpPr>
        <p:spPr bwMode="auto">
          <a:xfrm>
            <a:off x="6762699" y="3480791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73642" y="3571595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6" name="직사각형 65"/>
          <p:cNvSpPr/>
          <p:nvPr/>
        </p:nvSpPr>
        <p:spPr bwMode="auto">
          <a:xfrm>
            <a:off x="6762699" y="4562667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73642" y="4653471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8" name="직사각형 65"/>
          <p:cNvSpPr/>
          <p:nvPr/>
        </p:nvSpPr>
        <p:spPr bwMode="auto">
          <a:xfrm>
            <a:off x="6762699" y="5279622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73642" y="5370427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cxnSp>
        <p:nvCxnSpPr>
          <p:cNvPr id="30" name="직선 연결선 47"/>
          <p:cNvCxnSpPr>
            <a:stCxn id="14" idx="3"/>
            <a:endCxn id="17" idx="1"/>
          </p:cNvCxnSpPr>
          <p:nvPr/>
        </p:nvCxnSpPr>
        <p:spPr>
          <a:xfrm flipV="1">
            <a:off x="4219149" y="2996382"/>
            <a:ext cx="541863" cy="1060330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48"/>
          <p:cNvCxnSpPr>
            <a:stCxn id="14" idx="3"/>
            <a:endCxn id="18" idx="1"/>
          </p:cNvCxnSpPr>
          <p:nvPr/>
        </p:nvCxnSpPr>
        <p:spPr>
          <a:xfrm>
            <a:off x="4219149" y="4056711"/>
            <a:ext cx="530920" cy="1079684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51"/>
          <p:cNvCxnSpPr>
            <a:stCxn id="16" idx="3"/>
          </p:cNvCxnSpPr>
          <p:nvPr/>
        </p:nvCxnSpPr>
        <p:spPr>
          <a:xfrm flipV="1">
            <a:off x="6154371" y="2279405"/>
            <a:ext cx="619271" cy="707651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53"/>
          <p:cNvCxnSpPr>
            <a:stCxn id="16" idx="3"/>
          </p:cNvCxnSpPr>
          <p:nvPr/>
        </p:nvCxnSpPr>
        <p:spPr>
          <a:xfrm>
            <a:off x="6154371" y="2987055"/>
            <a:ext cx="619271" cy="726261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65"/>
          <p:cNvCxnSpPr/>
          <p:nvPr/>
        </p:nvCxnSpPr>
        <p:spPr>
          <a:xfrm>
            <a:off x="6154370" y="2975785"/>
            <a:ext cx="619271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68"/>
          <p:cNvCxnSpPr>
            <a:stCxn id="18" idx="3"/>
          </p:cNvCxnSpPr>
          <p:nvPr/>
        </p:nvCxnSpPr>
        <p:spPr>
          <a:xfrm flipV="1">
            <a:off x="6154371" y="4798034"/>
            <a:ext cx="608328" cy="338362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69"/>
          <p:cNvCxnSpPr>
            <a:stCxn id="18" idx="3"/>
          </p:cNvCxnSpPr>
          <p:nvPr/>
        </p:nvCxnSpPr>
        <p:spPr>
          <a:xfrm>
            <a:off x="6154371" y="5136396"/>
            <a:ext cx="608328" cy="378594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그룹 88"/>
          <p:cNvGrpSpPr>
            <a:grpSpLocks/>
          </p:cNvGrpSpPr>
          <p:nvPr/>
        </p:nvGrpSpPr>
        <p:grpSpPr bwMode="auto">
          <a:xfrm>
            <a:off x="1114059" y="3025695"/>
            <a:ext cx="2012385" cy="618550"/>
            <a:chOff x="740092" y="4059070"/>
            <a:chExt cx="2339838" cy="719299"/>
          </a:xfrm>
        </p:grpSpPr>
        <p:sp>
          <p:nvSpPr>
            <p:cNvPr id="46" name="TextBox 45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822637" y="4313090"/>
              <a:ext cx="2257293" cy="465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그룹 88"/>
          <p:cNvGrpSpPr>
            <a:grpSpLocks/>
          </p:cNvGrpSpPr>
          <p:nvPr/>
        </p:nvGrpSpPr>
        <p:grpSpPr bwMode="auto">
          <a:xfrm>
            <a:off x="1062353" y="4414852"/>
            <a:ext cx="2012385" cy="618550"/>
            <a:chOff x="740092" y="4059070"/>
            <a:chExt cx="2339838" cy="719299"/>
          </a:xfrm>
        </p:grpSpPr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0" name="TextBox 49"/>
            <p:cNvSpPr txBox="1"/>
            <p:nvPr/>
          </p:nvSpPr>
          <p:spPr bwMode="auto">
            <a:xfrm>
              <a:off x="822637" y="4313090"/>
              <a:ext cx="2257293" cy="465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1" name="그룹 88"/>
          <p:cNvGrpSpPr>
            <a:grpSpLocks/>
          </p:cNvGrpSpPr>
          <p:nvPr/>
        </p:nvGrpSpPr>
        <p:grpSpPr bwMode="auto">
          <a:xfrm>
            <a:off x="1062353" y="5213038"/>
            <a:ext cx="2012385" cy="618550"/>
            <a:chOff x="740092" y="4059070"/>
            <a:chExt cx="2339838" cy="719299"/>
          </a:xfrm>
        </p:grpSpPr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D.TEXT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3" name="TextBox 52"/>
            <p:cNvSpPr txBox="1"/>
            <p:nvPr/>
          </p:nvSpPr>
          <p:spPr bwMode="auto">
            <a:xfrm>
              <a:off x="822637" y="4313090"/>
              <a:ext cx="2257293" cy="465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0"/>
          <p:cNvSpPr/>
          <p:nvPr/>
        </p:nvSpPr>
        <p:spPr bwMode="auto">
          <a:xfrm>
            <a:off x="967977" y="1725097"/>
            <a:ext cx="2232190" cy="4296191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97"/>
          <p:cNvSpPr/>
          <p:nvPr/>
        </p:nvSpPr>
        <p:spPr bwMode="auto">
          <a:xfrm>
            <a:off x="967977" y="1725097"/>
            <a:ext cx="2232190" cy="348140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34"/>
          <p:cNvSpPr txBox="1">
            <a:spLocks noChangeArrowheads="1"/>
          </p:cNvSpPr>
          <p:nvPr/>
        </p:nvSpPr>
        <p:spPr bwMode="auto">
          <a:xfrm>
            <a:off x="986419" y="1758572"/>
            <a:ext cx="22137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8" name="그룹 88"/>
          <p:cNvGrpSpPr>
            <a:grpSpLocks/>
          </p:cNvGrpSpPr>
          <p:nvPr/>
        </p:nvGrpSpPr>
        <p:grpSpPr bwMode="auto">
          <a:xfrm>
            <a:off x="1114059" y="2227509"/>
            <a:ext cx="2012385" cy="618550"/>
            <a:chOff x="740092" y="4059070"/>
            <a:chExt cx="2339838" cy="719299"/>
          </a:xfrm>
        </p:grpSpPr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HERE!!</a:t>
              </a: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822637" y="4313090"/>
              <a:ext cx="2257293" cy="465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86419" y="980728"/>
            <a:ext cx="696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직사각형 65"/>
          <p:cNvSpPr/>
          <p:nvPr/>
        </p:nvSpPr>
        <p:spPr bwMode="auto">
          <a:xfrm>
            <a:off x="2814847" y="3821344"/>
            <a:ext cx="1404302" cy="470735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25790" y="3912149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4" name="직사각형 65"/>
          <p:cNvSpPr/>
          <p:nvPr/>
        </p:nvSpPr>
        <p:spPr bwMode="auto">
          <a:xfrm>
            <a:off x="4750069" y="2751688"/>
            <a:ext cx="1404302" cy="470735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1012" y="2842493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6" name="직사각형 65"/>
          <p:cNvSpPr/>
          <p:nvPr/>
        </p:nvSpPr>
        <p:spPr bwMode="auto">
          <a:xfrm>
            <a:off x="4750069" y="4901029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61012" y="4991833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8" name="직사각형 65"/>
          <p:cNvSpPr/>
          <p:nvPr/>
        </p:nvSpPr>
        <p:spPr bwMode="auto">
          <a:xfrm>
            <a:off x="6762699" y="2046879"/>
            <a:ext cx="1404302" cy="470735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2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73642" y="2137683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0" name="직사각형 65"/>
          <p:cNvSpPr/>
          <p:nvPr/>
        </p:nvSpPr>
        <p:spPr bwMode="auto">
          <a:xfrm>
            <a:off x="6762699" y="2763835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3642" y="2854639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2" name="직사각형 65"/>
          <p:cNvSpPr/>
          <p:nvPr/>
        </p:nvSpPr>
        <p:spPr bwMode="auto">
          <a:xfrm>
            <a:off x="6762699" y="3480791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73642" y="3571595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4" name="직사각형 65"/>
          <p:cNvSpPr/>
          <p:nvPr/>
        </p:nvSpPr>
        <p:spPr bwMode="auto">
          <a:xfrm>
            <a:off x="6762699" y="4562667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73642" y="4653471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6" name="직사각형 65"/>
          <p:cNvSpPr/>
          <p:nvPr/>
        </p:nvSpPr>
        <p:spPr bwMode="auto">
          <a:xfrm>
            <a:off x="6762699" y="5279622"/>
            <a:ext cx="1404302" cy="470735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73642" y="5370427"/>
            <a:ext cx="1393360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cxnSp>
        <p:nvCxnSpPr>
          <p:cNvPr id="28" name="직선 연결선 47"/>
          <p:cNvCxnSpPr>
            <a:stCxn id="12" idx="3"/>
            <a:endCxn id="15" idx="1"/>
          </p:cNvCxnSpPr>
          <p:nvPr/>
        </p:nvCxnSpPr>
        <p:spPr>
          <a:xfrm flipV="1">
            <a:off x="4219149" y="2996382"/>
            <a:ext cx="541863" cy="1060330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48"/>
          <p:cNvCxnSpPr>
            <a:stCxn id="12" idx="3"/>
            <a:endCxn id="16" idx="1"/>
          </p:cNvCxnSpPr>
          <p:nvPr/>
        </p:nvCxnSpPr>
        <p:spPr>
          <a:xfrm>
            <a:off x="4219149" y="4056711"/>
            <a:ext cx="530920" cy="1079684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51"/>
          <p:cNvCxnSpPr>
            <a:stCxn id="14" idx="3"/>
          </p:cNvCxnSpPr>
          <p:nvPr/>
        </p:nvCxnSpPr>
        <p:spPr>
          <a:xfrm flipV="1">
            <a:off x="6154371" y="2279405"/>
            <a:ext cx="619271" cy="707651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53"/>
          <p:cNvCxnSpPr>
            <a:stCxn id="14" idx="3"/>
          </p:cNvCxnSpPr>
          <p:nvPr/>
        </p:nvCxnSpPr>
        <p:spPr>
          <a:xfrm>
            <a:off x="6154371" y="2987055"/>
            <a:ext cx="619271" cy="726261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65"/>
          <p:cNvCxnSpPr/>
          <p:nvPr/>
        </p:nvCxnSpPr>
        <p:spPr>
          <a:xfrm>
            <a:off x="6154370" y="2975785"/>
            <a:ext cx="619271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68"/>
          <p:cNvCxnSpPr>
            <a:stCxn id="16" idx="3"/>
          </p:cNvCxnSpPr>
          <p:nvPr/>
        </p:nvCxnSpPr>
        <p:spPr>
          <a:xfrm flipV="1">
            <a:off x="6154371" y="4798034"/>
            <a:ext cx="608328" cy="338362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69"/>
          <p:cNvCxnSpPr>
            <a:stCxn id="16" idx="3"/>
          </p:cNvCxnSpPr>
          <p:nvPr/>
        </p:nvCxnSpPr>
        <p:spPr>
          <a:xfrm>
            <a:off x="6154371" y="5136396"/>
            <a:ext cx="608328" cy="378594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lg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그룹 88"/>
          <p:cNvGrpSpPr>
            <a:grpSpLocks/>
          </p:cNvGrpSpPr>
          <p:nvPr/>
        </p:nvGrpSpPr>
        <p:grpSpPr bwMode="auto">
          <a:xfrm>
            <a:off x="1114059" y="3025695"/>
            <a:ext cx="2012385" cy="618550"/>
            <a:chOff x="740092" y="4059070"/>
            <a:chExt cx="2339838" cy="719299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822637" y="4313090"/>
              <a:ext cx="2257293" cy="465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그룹 88"/>
          <p:cNvGrpSpPr>
            <a:grpSpLocks/>
          </p:cNvGrpSpPr>
          <p:nvPr/>
        </p:nvGrpSpPr>
        <p:grpSpPr bwMode="auto">
          <a:xfrm>
            <a:off x="1062353" y="4414852"/>
            <a:ext cx="2012385" cy="618550"/>
            <a:chOff x="740092" y="4059070"/>
            <a:chExt cx="2339838" cy="719299"/>
          </a:xfrm>
        </p:grpSpPr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822637" y="4313090"/>
              <a:ext cx="2257293" cy="465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그룹 88"/>
          <p:cNvGrpSpPr>
            <a:grpSpLocks/>
          </p:cNvGrpSpPr>
          <p:nvPr/>
        </p:nvGrpSpPr>
        <p:grpSpPr bwMode="auto">
          <a:xfrm>
            <a:off x="1062353" y="5213038"/>
            <a:ext cx="2012385" cy="618550"/>
            <a:chOff x="740092" y="4059070"/>
            <a:chExt cx="2339838" cy="719299"/>
          </a:xfrm>
        </p:grpSpPr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205" cy="322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D.TEXT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4" name="TextBox 43"/>
            <p:cNvSpPr txBox="1"/>
            <p:nvPr/>
          </p:nvSpPr>
          <p:spPr bwMode="auto">
            <a:xfrm>
              <a:off x="822637" y="4313090"/>
              <a:ext cx="2257293" cy="465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 Text here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178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2014-03-16T17:54:11Z</dcterms:modified>
</cp:coreProperties>
</file>