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79535" y="605101"/>
            <a:ext cx="6456761" cy="3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10"/>
          <p:cNvSpPr/>
          <p:nvPr/>
        </p:nvSpPr>
        <p:spPr bwMode="auto">
          <a:xfrm>
            <a:off x="1344583" y="2077820"/>
            <a:ext cx="2068339" cy="25821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57"/>
          <p:cNvSpPr/>
          <p:nvPr/>
        </p:nvSpPr>
        <p:spPr bwMode="auto">
          <a:xfrm>
            <a:off x="3525511" y="2077820"/>
            <a:ext cx="2067074" cy="25821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직사각형 61"/>
          <p:cNvSpPr/>
          <p:nvPr/>
        </p:nvSpPr>
        <p:spPr bwMode="auto">
          <a:xfrm>
            <a:off x="5705173" y="2077820"/>
            <a:ext cx="2068340" cy="25821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오각형 7"/>
          <p:cNvSpPr/>
          <p:nvPr/>
        </p:nvSpPr>
        <p:spPr>
          <a:xfrm>
            <a:off x="1331640" y="1109931"/>
            <a:ext cx="2218790" cy="824435"/>
          </a:xfrm>
          <a:prstGeom prst="homePlate">
            <a:avLst>
              <a:gd name="adj" fmla="val 23301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7348" tIns="58674" rIns="174445" bIns="58674" spcCol="1270" anchor="ctr"/>
          <a:lstStyle/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2012</a:t>
            </a:r>
          </a:p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갈매기형 수장 8"/>
          <p:cNvSpPr/>
          <p:nvPr/>
        </p:nvSpPr>
        <p:spPr>
          <a:xfrm>
            <a:off x="3456578" y="1109931"/>
            <a:ext cx="2255770" cy="824435"/>
          </a:xfrm>
          <a:prstGeom prst="chevron">
            <a:avLst>
              <a:gd name="adj" fmla="val 25142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78226" tIns="58674" rIns="319551" bIns="58674" spcCol="1270" anchor="ctr"/>
          <a:lstStyle/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en-US" altLang="ko-KR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갈매기형 수장 10"/>
          <p:cNvSpPr/>
          <p:nvPr/>
        </p:nvSpPr>
        <p:spPr>
          <a:xfrm>
            <a:off x="5617977" y="1109931"/>
            <a:ext cx="2255770" cy="824435"/>
          </a:xfrm>
          <a:prstGeom prst="chevron">
            <a:avLst>
              <a:gd name="adj" fmla="val 25142"/>
            </a:avLst>
          </a:prstGeom>
          <a:ln>
            <a:noFill/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78226" tIns="58674" rIns="319551" bIns="58674" spcCol="1270" anchor="ctr"/>
          <a:lstStyle/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2014</a:t>
            </a:r>
            <a:endParaRPr lang="en-US" altLang="ko-KR" sz="1600" dirty="0">
              <a:latin typeface="Arial" pitchFamily="34" charset="0"/>
              <a:cs typeface="Arial" pitchFamily="34" charset="0"/>
            </a:endParaRPr>
          </a:p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그룹 14"/>
          <p:cNvGrpSpPr/>
          <p:nvPr/>
        </p:nvGrpSpPr>
        <p:grpSpPr>
          <a:xfrm>
            <a:off x="1403648" y="2329672"/>
            <a:ext cx="2009274" cy="634636"/>
            <a:chOff x="644586" y="4059070"/>
            <a:chExt cx="2521442" cy="796406"/>
          </a:xfrm>
        </p:grpSpPr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6" name="TextBox 15"/>
            <p:cNvSpPr txBox="1"/>
            <p:nvPr/>
          </p:nvSpPr>
          <p:spPr bwMode="auto">
            <a:xfrm>
              <a:off x="644586" y="4353377"/>
              <a:ext cx="2521442" cy="5020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0" name="그룹 14"/>
          <p:cNvGrpSpPr/>
          <p:nvPr/>
        </p:nvGrpSpPr>
        <p:grpSpPr>
          <a:xfrm>
            <a:off x="1403648" y="3069497"/>
            <a:ext cx="2009274" cy="634636"/>
            <a:chOff x="644586" y="4059070"/>
            <a:chExt cx="2521442" cy="796406"/>
          </a:xfrm>
        </p:grpSpPr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42" name="TextBox 41"/>
            <p:cNvSpPr txBox="1"/>
            <p:nvPr/>
          </p:nvSpPr>
          <p:spPr bwMode="auto">
            <a:xfrm>
              <a:off x="644586" y="4353377"/>
              <a:ext cx="2521442" cy="5020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3" name="그룹 14"/>
          <p:cNvGrpSpPr/>
          <p:nvPr/>
        </p:nvGrpSpPr>
        <p:grpSpPr>
          <a:xfrm>
            <a:off x="1403648" y="3809322"/>
            <a:ext cx="2009274" cy="634636"/>
            <a:chOff x="644586" y="4059070"/>
            <a:chExt cx="2521442" cy="796406"/>
          </a:xfrm>
        </p:grpSpPr>
        <p:sp>
          <p:nvSpPr>
            <p:cNvPr id="44" name="TextBox 43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45" name="TextBox 44"/>
            <p:cNvSpPr txBox="1"/>
            <p:nvPr/>
          </p:nvSpPr>
          <p:spPr bwMode="auto">
            <a:xfrm>
              <a:off x="644586" y="4353377"/>
              <a:ext cx="2521442" cy="5020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6" name="그룹 14"/>
          <p:cNvGrpSpPr/>
          <p:nvPr/>
        </p:nvGrpSpPr>
        <p:grpSpPr>
          <a:xfrm>
            <a:off x="3570838" y="2329672"/>
            <a:ext cx="2009274" cy="634636"/>
            <a:chOff x="644586" y="4059070"/>
            <a:chExt cx="2521442" cy="796406"/>
          </a:xfrm>
        </p:grpSpPr>
        <p:sp>
          <p:nvSpPr>
            <p:cNvPr id="47" name="TextBox 46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48" name="TextBox 47"/>
            <p:cNvSpPr txBox="1"/>
            <p:nvPr/>
          </p:nvSpPr>
          <p:spPr bwMode="auto">
            <a:xfrm>
              <a:off x="644586" y="4353377"/>
              <a:ext cx="2521442" cy="5020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9" name="그룹 14"/>
          <p:cNvGrpSpPr/>
          <p:nvPr/>
        </p:nvGrpSpPr>
        <p:grpSpPr>
          <a:xfrm>
            <a:off x="3570838" y="3069497"/>
            <a:ext cx="2009274" cy="634636"/>
            <a:chOff x="644586" y="4059070"/>
            <a:chExt cx="2521442" cy="796406"/>
          </a:xfrm>
        </p:grpSpPr>
        <p:sp>
          <p:nvSpPr>
            <p:cNvPr id="50" name="TextBox 49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51" name="TextBox 50"/>
            <p:cNvSpPr txBox="1"/>
            <p:nvPr/>
          </p:nvSpPr>
          <p:spPr bwMode="auto">
            <a:xfrm>
              <a:off x="644586" y="4353377"/>
              <a:ext cx="2521442" cy="5020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2" name="그룹 14"/>
          <p:cNvGrpSpPr/>
          <p:nvPr/>
        </p:nvGrpSpPr>
        <p:grpSpPr>
          <a:xfrm>
            <a:off x="3570838" y="3809322"/>
            <a:ext cx="2009274" cy="634636"/>
            <a:chOff x="644586" y="4059070"/>
            <a:chExt cx="2521442" cy="796406"/>
          </a:xfrm>
        </p:grpSpPr>
        <p:sp>
          <p:nvSpPr>
            <p:cNvPr id="53" name="TextBox 52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54" name="TextBox 53"/>
            <p:cNvSpPr txBox="1"/>
            <p:nvPr/>
          </p:nvSpPr>
          <p:spPr bwMode="auto">
            <a:xfrm>
              <a:off x="644586" y="4353377"/>
              <a:ext cx="2521442" cy="5020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5" name="그룹 14"/>
          <p:cNvGrpSpPr/>
          <p:nvPr/>
        </p:nvGrpSpPr>
        <p:grpSpPr>
          <a:xfrm>
            <a:off x="5738028" y="2329672"/>
            <a:ext cx="2009274" cy="634636"/>
            <a:chOff x="644586" y="4059070"/>
            <a:chExt cx="2521442" cy="796406"/>
          </a:xfrm>
        </p:grpSpPr>
        <p:sp>
          <p:nvSpPr>
            <p:cNvPr id="56" name="TextBox 55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57" name="TextBox 56"/>
            <p:cNvSpPr txBox="1"/>
            <p:nvPr/>
          </p:nvSpPr>
          <p:spPr bwMode="auto">
            <a:xfrm>
              <a:off x="644586" y="4353377"/>
              <a:ext cx="2521442" cy="5020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8" name="그룹 14"/>
          <p:cNvGrpSpPr/>
          <p:nvPr/>
        </p:nvGrpSpPr>
        <p:grpSpPr>
          <a:xfrm>
            <a:off x="5738028" y="3069497"/>
            <a:ext cx="2009274" cy="634636"/>
            <a:chOff x="644586" y="4059070"/>
            <a:chExt cx="2521442" cy="796406"/>
          </a:xfrm>
        </p:grpSpPr>
        <p:sp>
          <p:nvSpPr>
            <p:cNvPr id="59" name="TextBox 58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60" name="TextBox 59"/>
            <p:cNvSpPr txBox="1"/>
            <p:nvPr/>
          </p:nvSpPr>
          <p:spPr bwMode="auto">
            <a:xfrm>
              <a:off x="644586" y="4353377"/>
              <a:ext cx="2521442" cy="5020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1" name="그룹 14"/>
          <p:cNvGrpSpPr/>
          <p:nvPr/>
        </p:nvGrpSpPr>
        <p:grpSpPr>
          <a:xfrm>
            <a:off x="5738028" y="3809322"/>
            <a:ext cx="2009274" cy="634636"/>
            <a:chOff x="644586" y="4059070"/>
            <a:chExt cx="2521442" cy="796406"/>
          </a:xfrm>
        </p:grpSpPr>
        <p:sp>
          <p:nvSpPr>
            <p:cNvPr id="62" name="TextBox 61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63" name="TextBox 62"/>
            <p:cNvSpPr txBox="1"/>
            <p:nvPr/>
          </p:nvSpPr>
          <p:spPr bwMode="auto">
            <a:xfrm>
              <a:off x="644586" y="4353377"/>
              <a:ext cx="2521442" cy="5020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79535" y="605101"/>
            <a:ext cx="645676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10"/>
          <p:cNvSpPr/>
          <p:nvPr/>
        </p:nvSpPr>
        <p:spPr bwMode="auto">
          <a:xfrm>
            <a:off x="1344583" y="2077820"/>
            <a:ext cx="2068339" cy="25821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57"/>
          <p:cNvSpPr/>
          <p:nvPr/>
        </p:nvSpPr>
        <p:spPr bwMode="auto">
          <a:xfrm>
            <a:off x="3525511" y="2077820"/>
            <a:ext cx="2067074" cy="25821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직사각형 61"/>
          <p:cNvSpPr/>
          <p:nvPr/>
        </p:nvSpPr>
        <p:spPr bwMode="auto">
          <a:xfrm>
            <a:off x="5705173" y="2077820"/>
            <a:ext cx="2068340" cy="25821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오각형 7"/>
          <p:cNvSpPr/>
          <p:nvPr/>
        </p:nvSpPr>
        <p:spPr>
          <a:xfrm>
            <a:off x="1331640" y="1109931"/>
            <a:ext cx="2218790" cy="824435"/>
          </a:xfrm>
          <a:prstGeom prst="homePlate">
            <a:avLst>
              <a:gd name="adj" fmla="val 23301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7348" tIns="58674" rIns="174445" bIns="58674" spcCol="1270" anchor="ctr"/>
          <a:lstStyle/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2012</a:t>
            </a:r>
          </a:p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갈매기형 수장 8"/>
          <p:cNvSpPr/>
          <p:nvPr/>
        </p:nvSpPr>
        <p:spPr>
          <a:xfrm>
            <a:off x="3456578" y="1109931"/>
            <a:ext cx="2255770" cy="824435"/>
          </a:xfrm>
          <a:prstGeom prst="chevron">
            <a:avLst>
              <a:gd name="adj" fmla="val 25142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78226" tIns="58674" rIns="319551" bIns="58674" spcCol="1270" anchor="ctr"/>
          <a:lstStyle/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en-US" altLang="ko-KR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갈매기형 수장 10"/>
          <p:cNvSpPr/>
          <p:nvPr/>
        </p:nvSpPr>
        <p:spPr>
          <a:xfrm>
            <a:off x="5617977" y="1109931"/>
            <a:ext cx="2255770" cy="824435"/>
          </a:xfrm>
          <a:prstGeom prst="chevron">
            <a:avLst>
              <a:gd name="adj" fmla="val 25142"/>
            </a:avLst>
          </a:prstGeom>
          <a:ln>
            <a:noFill/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78226" tIns="58674" rIns="319551" bIns="58674" spcCol="1270" anchor="ctr"/>
          <a:lstStyle/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2014</a:t>
            </a:r>
            <a:endParaRPr lang="en-US" altLang="ko-KR" sz="1600" dirty="0">
              <a:latin typeface="Arial" pitchFamily="34" charset="0"/>
              <a:cs typeface="Arial" pitchFamily="34" charset="0"/>
            </a:endParaRPr>
          </a:p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그룹 14"/>
          <p:cNvGrpSpPr/>
          <p:nvPr/>
        </p:nvGrpSpPr>
        <p:grpSpPr>
          <a:xfrm>
            <a:off x="1403648" y="2329672"/>
            <a:ext cx="2009274" cy="634636"/>
            <a:chOff x="644586" y="4059070"/>
            <a:chExt cx="2521442" cy="796406"/>
          </a:xfrm>
        </p:grpSpPr>
        <p:sp>
          <p:nvSpPr>
            <p:cNvPr id="12" name="TextBox 11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3" name="TextBox 12"/>
            <p:cNvSpPr txBox="1"/>
            <p:nvPr/>
          </p:nvSpPr>
          <p:spPr bwMode="auto">
            <a:xfrm>
              <a:off x="644586" y="4353377"/>
              <a:ext cx="2521442" cy="5020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그룹 14"/>
          <p:cNvGrpSpPr/>
          <p:nvPr/>
        </p:nvGrpSpPr>
        <p:grpSpPr>
          <a:xfrm>
            <a:off x="1403648" y="3069497"/>
            <a:ext cx="2009274" cy="634636"/>
            <a:chOff x="644586" y="4059070"/>
            <a:chExt cx="2521442" cy="796406"/>
          </a:xfrm>
        </p:grpSpPr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6" name="TextBox 15"/>
            <p:cNvSpPr txBox="1"/>
            <p:nvPr/>
          </p:nvSpPr>
          <p:spPr bwMode="auto">
            <a:xfrm>
              <a:off x="644586" y="4353377"/>
              <a:ext cx="2521442" cy="5020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" name="그룹 14"/>
          <p:cNvGrpSpPr/>
          <p:nvPr/>
        </p:nvGrpSpPr>
        <p:grpSpPr>
          <a:xfrm>
            <a:off x="1403648" y="3809322"/>
            <a:ext cx="2009274" cy="634636"/>
            <a:chOff x="644586" y="4059070"/>
            <a:chExt cx="2521442" cy="796406"/>
          </a:xfrm>
        </p:grpSpPr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9" name="TextBox 18"/>
            <p:cNvSpPr txBox="1"/>
            <p:nvPr/>
          </p:nvSpPr>
          <p:spPr bwMode="auto">
            <a:xfrm>
              <a:off x="644586" y="4353377"/>
              <a:ext cx="2521442" cy="5020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" name="그룹 14"/>
          <p:cNvGrpSpPr/>
          <p:nvPr/>
        </p:nvGrpSpPr>
        <p:grpSpPr>
          <a:xfrm>
            <a:off x="3570838" y="2329672"/>
            <a:ext cx="2009274" cy="634636"/>
            <a:chOff x="644586" y="4059070"/>
            <a:chExt cx="2521442" cy="796406"/>
          </a:xfrm>
        </p:grpSpPr>
        <p:sp>
          <p:nvSpPr>
            <p:cNvPr id="21" name="TextBox 20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2" name="TextBox 21"/>
            <p:cNvSpPr txBox="1"/>
            <p:nvPr/>
          </p:nvSpPr>
          <p:spPr bwMode="auto">
            <a:xfrm>
              <a:off x="644586" y="4353377"/>
              <a:ext cx="2521442" cy="5020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3" name="그룹 14"/>
          <p:cNvGrpSpPr/>
          <p:nvPr/>
        </p:nvGrpSpPr>
        <p:grpSpPr>
          <a:xfrm>
            <a:off x="3570838" y="3069497"/>
            <a:ext cx="2009274" cy="634636"/>
            <a:chOff x="644586" y="4059070"/>
            <a:chExt cx="2521442" cy="796406"/>
          </a:xfrm>
        </p:grpSpPr>
        <p:sp>
          <p:nvSpPr>
            <p:cNvPr id="24" name="TextBox 23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5" name="TextBox 24"/>
            <p:cNvSpPr txBox="1"/>
            <p:nvPr/>
          </p:nvSpPr>
          <p:spPr bwMode="auto">
            <a:xfrm>
              <a:off x="644586" y="4353377"/>
              <a:ext cx="2521442" cy="5020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6" name="그룹 14"/>
          <p:cNvGrpSpPr/>
          <p:nvPr/>
        </p:nvGrpSpPr>
        <p:grpSpPr>
          <a:xfrm>
            <a:off x="3570838" y="3809322"/>
            <a:ext cx="2009274" cy="634636"/>
            <a:chOff x="644586" y="4059070"/>
            <a:chExt cx="2521442" cy="796406"/>
          </a:xfrm>
        </p:grpSpPr>
        <p:sp>
          <p:nvSpPr>
            <p:cNvPr id="27" name="TextBox 26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8" name="TextBox 27"/>
            <p:cNvSpPr txBox="1"/>
            <p:nvPr/>
          </p:nvSpPr>
          <p:spPr bwMode="auto">
            <a:xfrm>
              <a:off x="644586" y="4353377"/>
              <a:ext cx="2521442" cy="5020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9" name="그룹 14"/>
          <p:cNvGrpSpPr/>
          <p:nvPr/>
        </p:nvGrpSpPr>
        <p:grpSpPr>
          <a:xfrm>
            <a:off x="5738028" y="2329672"/>
            <a:ext cx="2009274" cy="634636"/>
            <a:chOff x="644586" y="4059070"/>
            <a:chExt cx="2521442" cy="796406"/>
          </a:xfrm>
        </p:grpSpPr>
        <p:sp>
          <p:nvSpPr>
            <p:cNvPr id="30" name="TextBox 29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31" name="TextBox 30"/>
            <p:cNvSpPr txBox="1"/>
            <p:nvPr/>
          </p:nvSpPr>
          <p:spPr bwMode="auto">
            <a:xfrm>
              <a:off x="644586" y="4353377"/>
              <a:ext cx="2521442" cy="5020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2" name="그룹 14"/>
          <p:cNvGrpSpPr/>
          <p:nvPr/>
        </p:nvGrpSpPr>
        <p:grpSpPr>
          <a:xfrm>
            <a:off x="5738028" y="3069497"/>
            <a:ext cx="2009274" cy="634636"/>
            <a:chOff x="644586" y="4059070"/>
            <a:chExt cx="2521442" cy="796406"/>
          </a:xfrm>
        </p:grpSpPr>
        <p:sp>
          <p:nvSpPr>
            <p:cNvPr id="33" name="TextBox 32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36" name="TextBox 35"/>
            <p:cNvSpPr txBox="1"/>
            <p:nvPr/>
          </p:nvSpPr>
          <p:spPr bwMode="auto">
            <a:xfrm>
              <a:off x="644586" y="4353377"/>
              <a:ext cx="2521442" cy="5020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7" name="그룹 14"/>
          <p:cNvGrpSpPr/>
          <p:nvPr/>
        </p:nvGrpSpPr>
        <p:grpSpPr>
          <a:xfrm>
            <a:off x="5738028" y="3809322"/>
            <a:ext cx="2009274" cy="634636"/>
            <a:chOff x="644586" y="4059070"/>
            <a:chExt cx="2521442" cy="796406"/>
          </a:xfrm>
        </p:grpSpPr>
        <p:sp>
          <p:nvSpPr>
            <p:cNvPr id="38" name="TextBox 37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39" name="TextBox 38"/>
            <p:cNvSpPr txBox="1"/>
            <p:nvPr/>
          </p:nvSpPr>
          <p:spPr bwMode="auto">
            <a:xfrm>
              <a:off x="644586" y="4353377"/>
              <a:ext cx="2521442" cy="5020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1398</TotalTime>
  <Words>291</Words>
  <Application>Microsoft Office PowerPoint</Application>
  <PresentationFormat>On-screen Show (16:9)</PresentationFormat>
  <Paragraphs>54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2014-03-20T11:09:45Z</dcterms:modified>
</cp:coreProperties>
</file>