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직사각형 10"/>
          <p:cNvSpPr/>
          <p:nvPr/>
        </p:nvSpPr>
        <p:spPr bwMode="auto">
          <a:xfrm>
            <a:off x="537791" y="2798930"/>
            <a:ext cx="2595562" cy="32403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dist="508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직사각형 57"/>
          <p:cNvSpPr/>
          <p:nvPr/>
        </p:nvSpPr>
        <p:spPr bwMode="auto">
          <a:xfrm>
            <a:off x="3274641" y="2798930"/>
            <a:ext cx="2593975" cy="32403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dist="508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직사각형 61"/>
          <p:cNvSpPr/>
          <p:nvPr/>
        </p:nvSpPr>
        <p:spPr bwMode="auto">
          <a:xfrm>
            <a:off x="6009903" y="2798930"/>
            <a:ext cx="2595563" cy="32403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dist="508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오각형 7"/>
          <p:cNvSpPr/>
          <p:nvPr/>
        </p:nvSpPr>
        <p:spPr>
          <a:xfrm>
            <a:off x="521549" y="1584325"/>
            <a:ext cx="2745305" cy="1034585"/>
          </a:xfrm>
          <a:prstGeom prst="homePlate">
            <a:avLst>
              <a:gd name="adj" fmla="val 23301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508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7348" tIns="58674" rIns="174445" bIns="58674" spcCol="1270" anchor="ctr"/>
          <a:lstStyle/>
          <a:p>
            <a:pPr algn="ctr" defTabSz="9779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2012</a:t>
            </a:r>
            <a:endParaRPr lang="en-US" altLang="ko-KR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defTabSz="9779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갈매기형 수장 8"/>
          <p:cNvSpPr/>
          <p:nvPr/>
        </p:nvSpPr>
        <p:spPr>
          <a:xfrm>
            <a:off x="3188137" y="1584325"/>
            <a:ext cx="2791060" cy="1034585"/>
          </a:xfrm>
          <a:prstGeom prst="chevron">
            <a:avLst>
              <a:gd name="adj" fmla="val 25142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508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8226" tIns="58674" rIns="319551" bIns="58674" spcCol="1270" anchor="ctr"/>
          <a:lstStyle/>
          <a:p>
            <a:pPr algn="ctr" defTabSz="9779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2013</a:t>
            </a:r>
          </a:p>
          <a:p>
            <a:pPr algn="ctr" defTabSz="9779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갈매기형 수장 10"/>
          <p:cNvSpPr/>
          <p:nvPr/>
        </p:nvSpPr>
        <p:spPr>
          <a:xfrm>
            <a:off x="5900480" y="1584325"/>
            <a:ext cx="2791060" cy="1034585"/>
          </a:xfrm>
          <a:prstGeom prst="chevron">
            <a:avLst>
              <a:gd name="adj" fmla="val 25142"/>
            </a:avLst>
          </a:prstGeom>
          <a:ln>
            <a:noFill/>
          </a:ln>
          <a:effectLst>
            <a:outerShdw dist="508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8226" tIns="58674" rIns="319551" bIns="58674" spcCol="1270" anchor="ctr"/>
          <a:lstStyle/>
          <a:p>
            <a:pPr algn="ctr" defTabSz="9779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2014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pPr algn="ctr" defTabSz="9779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TEXT HERE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그룹 11"/>
          <p:cNvGrpSpPr/>
          <p:nvPr/>
        </p:nvGrpSpPr>
        <p:grpSpPr>
          <a:xfrm>
            <a:off x="3452722" y="2959035"/>
            <a:ext cx="2330589" cy="830328"/>
            <a:chOff x="3404636" y="4059070"/>
            <a:chExt cx="2330589" cy="830328"/>
          </a:xfrm>
        </p:grpSpPr>
        <p:sp>
          <p:nvSpPr>
            <p:cNvPr id="12" name="TextBox 11"/>
            <p:cNvSpPr txBox="1">
              <a:spLocks noChangeArrowheads="1"/>
            </p:cNvSpPr>
            <p:nvPr/>
          </p:nvSpPr>
          <p:spPr bwMode="auto">
            <a:xfrm>
              <a:off x="3404636" y="4059070"/>
              <a:ext cx="18653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</a:t>
              </a:r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13" name="TextBox 12"/>
            <p:cNvSpPr txBox="1"/>
            <p:nvPr/>
          </p:nvSpPr>
          <p:spPr bwMode="auto">
            <a:xfrm>
              <a:off x="3478373" y="4312317"/>
              <a:ext cx="2256852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  <p:grpSp>
        <p:nvGrpSpPr>
          <p:cNvPr id="14" name="그룹 14"/>
          <p:cNvGrpSpPr/>
          <p:nvPr/>
        </p:nvGrpSpPr>
        <p:grpSpPr>
          <a:xfrm>
            <a:off x="707417" y="2959035"/>
            <a:ext cx="2339838" cy="830328"/>
            <a:chOff x="740092" y="4059070"/>
            <a:chExt cx="2339838" cy="830328"/>
          </a:xfrm>
        </p:grpSpPr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740092" y="4059070"/>
              <a:ext cx="18653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</a:t>
              </a:r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16" name="TextBox 15"/>
            <p:cNvSpPr txBox="1"/>
            <p:nvPr/>
          </p:nvSpPr>
          <p:spPr bwMode="auto">
            <a:xfrm>
              <a:off x="823078" y="4312317"/>
              <a:ext cx="2256852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  <p:grpSp>
        <p:nvGrpSpPr>
          <p:cNvPr id="17" name="그룹 17"/>
          <p:cNvGrpSpPr/>
          <p:nvPr/>
        </p:nvGrpSpPr>
        <p:grpSpPr>
          <a:xfrm>
            <a:off x="6198027" y="3004040"/>
            <a:ext cx="2321340" cy="830328"/>
            <a:chOff x="6249200" y="4104075"/>
            <a:chExt cx="2321340" cy="830328"/>
          </a:xfrm>
        </p:grpSpPr>
        <p:sp>
          <p:nvSpPr>
            <p:cNvPr id="18" name="TextBox 17"/>
            <p:cNvSpPr txBox="1">
              <a:spLocks noChangeArrowheads="1"/>
            </p:cNvSpPr>
            <p:nvPr/>
          </p:nvSpPr>
          <p:spPr bwMode="auto">
            <a:xfrm>
              <a:off x="6249200" y="4104075"/>
              <a:ext cx="18653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</a:t>
              </a:r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19" name="TextBox 18"/>
            <p:cNvSpPr txBox="1"/>
            <p:nvPr/>
          </p:nvSpPr>
          <p:spPr bwMode="auto">
            <a:xfrm>
              <a:off x="6313688" y="4357322"/>
              <a:ext cx="2256852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  <p:grpSp>
        <p:nvGrpSpPr>
          <p:cNvPr id="20" name="그룹 20"/>
          <p:cNvGrpSpPr/>
          <p:nvPr/>
        </p:nvGrpSpPr>
        <p:grpSpPr>
          <a:xfrm>
            <a:off x="3452722" y="4039155"/>
            <a:ext cx="2330589" cy="830328"/>
            <a:chOff x="3404636" y="4059070"/>
            <a:chExt cx="2330589" cy="830328"/>
          </a:xfrm>
        </p:grpSpPr>
        <p:sp>
          <p:nvSpPr>
            <p:cNvPr id="21" name="TextBox 20"/>
            <p:cNvSpPr txBox="1">
              <a:spLocks noChangeArrowheads="1"/>
            </p:cNvSpPr>
            <p:nvPr/>
          </p:nvSpPr>
          <p:spPr bwMode="auto">
            <a:xfrm>
              <a:off x="3404636" y="4059070"/>
              <a:ext cx="18653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B.TEXT </a:t>
              </a: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22" name="TextBox 21"/>
            <p:cNvSpPr txBox="1"/>
            <p:nvPr/>
          </p:nvSpPr>
          <p:spPr bwMode="auto">
            <a:xfrm>
              <a:off x="3478373" y="4312317"/>
              <a:ext cx="2256852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  <p:grpSp>
        <p:nvGrpSpPr>
          <p:cNvPr id="23" name="그룹 23"/>
          <p:cNvGrpSpPr/>
          <p:nvPr/>
        </p:nvGrpSpPr>
        <p:grpSpPr>
          <a:xfrm>
            <a:off x="707417" y="4039155"/>
            <a:ext cx="2339838" cy="830328"/>
            <a:chOff x="740092" y="4059070"/>
            <a:chExt cx="2339838" cy="830328"/>
          </a:xfrm>
        </p:grpSpPr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740092" y="4059070"/>
              <a:ext cx="18653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B.TEXT </a:t>
              </a: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25" name="TextBox 24"/>
            <p:cNvSpPr txBox="1"/>
            <p:nvPr/>
          </p:nvSpPr>
          <p:spPr bwMode="auto">
            <a:xfrm>
              <a:off x="823078" y="4312317"/>
              <a:ext cx="2256852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  <p:grpSp>
        <p:nvGrpSpPr>
          <p:cNvPr id="26" name="그룹 26"/>
          <p:cNvGrpSpPr/>
          <p:nvPr/>
        </p:nvGrpSpPr>
        <p:grpSpPr>
          <a:xfrm>
            <a:off x="6198027" y="4084160"/>
            <a:ext cx="2321340" cy="830328"/>
            <a:chOff x="6249200" y="4104075"/>
            <a:chExt cx="2321340" cy="830328"/>
          </a:xfrm>
        </p:grpSpPr>
        <p:sp>
          <p:nvSpPr>
            <p:cNvPr id="27" name="TextBox 26"/>
            <p:cNvSpPr txBox="1">
              <a:spLocks noChangeArrowheads="1"/>
            </p:cNvSpPr>
            <p:nvPr/>
          </p:nvSpPr>
          <p:spPr bwMode="auto">
            <a:xfrm>
              <a:off x="6249200" y="4104075"/>
              <a:ext cx="18653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B.TEXT </a:t>
              </a: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28" name="TextBox 27"/>
            <p:cNvSpPr txBox="1"/>
            <p:nvPr/>
          </p:nvSpPr>
          <p:spPr bwMode="auto">
            <a:xfrm>
              <a:off x="6313688" y="4357322"/>
              <a:ext cx="2256852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  <p:grpSp>
        <p:nvGrpSpPr>
          <p:cNvPr id="29" name="그룹 29"/>
          <p:cNvGrpSpPr/>
          <p:nvPr/>
        </p:nvGrpSpPr>
        <p:grpSpPr>
          <a:xfrm>
            <a:off x="3452722" y="5119275"/>
            <a:ext cx="2330589" cy="830328"/>
            <a:chOff x="3404636" y="4059070"/>
            <a:chExt cx="2330589" cy="830328"/>
          </a:xfrm>
        </p:grpSpPr>
        <p:sp>
          <p:nvSpPr>
            <p:cNvPr id="30" name="TextBox 29"/>
            <p:cNvSpPr txBox="1">
              <a:spLocks noChangeArrowheads="1"/>
            </p:cNvSpPr>
            <p:nvPr/>
          </p:nvSpPr>
          <p:spPr bwMode="auto">
            <a:xfrm>
              <a:off x="3404636" y="4059070"/>
              <a:ext cx="18653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C</a:t>
              </a:r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31" name="TextBox 30"/>
            <p:cNvSpPr txBox="1"/>
            <p:nvPr/>
          </p:nvSpPr>
          <p:spPr bwMode="auto">
            <a:xfrm>
              <a:off x="3478373" y="4312317"/>
              <a:ext cx="2256852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  <p:grpSp>
        <p:nvGrpSpPr>
          <p:cNvPr id="32" name="그룹 32"/>
          <p:cNvGrpSpPr/>
          <p:nvPr/>
        </p:nvGrpSpPr>
        <p:grpSpPr>
          <a:xfrm>
            <a:off x="707417" y="5119275"/>
            <a:ext cx="2339838" cy="830328"/>
            <a:chOff x="740092" y="4059070"/>
            <a:chExt cx="2339838" cy="830328"/>
          </a:xfrm>
        </p:grpSpPr>
        <p:sp>
          <p:nvSpPr>
            <p:cNvPr id="33" name="TextBox 32"/>
            <p:cNvSpPr txBox="1">
              <a:spLocks noChangeArrowheads="1"/>
            </p:cNvSpPr>
            <p:nvPr/>
          </p:nvSpPr>
          <p:spPr bwMode="auto">
            <a:xfrm>
              <a:off x="740092" y="4059070"/>
              <a:ext cx="18653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C.TEXT </a:t>
              </a: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34" name="TextBox 33"/>
            <p:cNvSpPr txBox="1"/>
            <p:nvPr/>
          </p:nvSpPr>
          <p:spPr bwMode="auto">
            <a:xfrm>
              <a:off x="823078" y="4312317"/>
              <a:ext cx="2256852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  <p:grpSp>
        <p:nvGrpSpPr>
          <p:cNvPr id="35" name="그룹 35"/>
          <p:cNvGrpSpPr/>
          <p:nvPr/>
        </p:nvGrpSpPr>
        <p:grpSpPr>
          <a:xfrm>
            <a:off x="6198027" y="5164280"/>
            <a:ext cx="2321340" cy="830328"/>
            <a:chOff x="6249200" y="4104075"/>
            <a:chExt cx="2321340" cy="830328"/>
          </a:xfrm>
        </p:grpSpPr>
        <p:sp>
          <p:nvSpPr>
            <p:cNvPr id="36" name="TextBox 35"/>
            <p:cNvSpPr txBox="1">
              <a:spLocks noChangeArrowheads="1"/>
            </p:cNvSpPr>
            <p:nvPr/>
          </p:nvSpPr>
          <p:spPr bwMode="auto">
            <a:xfrm>
              <a:off x="6249200" y="4104075"/>
              <a:ext cx="18653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C.TEXT </a:t>
              </a: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37" name="TextBox 36"/>
            <p:cNvSpPr txBox="1"/>
            <p:nvPr/>
          </p:nvSpPr>
          <p:spPr bwMode="auto">
            <a:xfrm>
              <a:off x="6313688" y="4357322"/>
              <a:ext cx="2256852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직사각형 10"/>
          <p:cNvSpPr/>
          <p:nvPr/>
        </p:nvSpPr>
        <p:spPr bwMode="auto">
          <a:xfrm>
            <a:off x="537791" y="2798930"/>
            <a:ext cx="2595562" cy="32403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dist="508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직사각형 57"/>
          <p:cNvSpPr/>
          <p:nvPr/>
        </p:nvSpPr>
        <p:spPr bwMode="auto">
          <a:xfrm>
            <a:off x="3274641" y="2798930"/>
            <a:ext cx="2593975" cy="32403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dist="508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직사각형 61"/>
          <p:cNvSpPr/>
          <p:nvPr/>
        </p:nvSpPr>
        <p:spPr bwMode="auto">
          <a:xfrm>
            <a:off x="6009903" y="2798930"/>
            <a:ext cx="2595563" cy="32403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dist="508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오각형 7"/>
          <p:cNvSpPr/>
          <p:nvPr/>
        </p:nvSpPr>
        <p:spPr>
          <a:xfrm>
            <a:off x="521549" y="1584325"/>
            <a:ext cx="2745305" cy="1034585"/>
          </a:xfrm>
          <a:prstGeom prst="homePlate">
            <a:avLst>
              <a:gd name="adj" fmla="val 23301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508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7348" tIns="58674" rIns="174445" bIns="58674" spcCol="1270" anchor="ctr"/>
          <a:lstStyle/>
          <a:p>
            <a:pPr algn="ctr" defTabSz="9779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2012</a:t>
            </a:r>
            <a:endParaRPr lang="en-US" altLang="ko-KR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defTabSz="9779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갈매기형 수장 8"/>
          <p:cNvSpPr/>
          <p:nvPr/>
        </p:nvSpPr>
        <p:spPr>
          <a:xfrm>
            <a:off x="3188137" y="1584325"/>
            <a:ext cx="2791060" cy="1034585"/>
          </a:xfrm>
          <a:prstGeom prst="chevron">
            <a:avLst>
              <a:gd name="adj" fmla="val 25142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508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8226" tIns="58674" rIns="319551" bIns="58674" spcCol="1270" anchor="ctr"/>
          <a:lstStyle/>
          <a:p>
            <a:pPr algn="ctr" defTabSz="9779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2013</a:t>
            </a:r>
          </a:p>
          <a:p>
            <a:pPr algn="ctr" defTabSz="9779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갈매기형 수장 10"/>
          <p:cNvSpPr/>
          <p:nvPr/>
        </p:nvSpPr>
        <p:spPr>
          <a:xfrm>
            <a:off x="5900480" y="1584325"/>
            <a:ext cx="2791060" cy="1034585"/>
          </a:xfrm>
          <a:prstGeom prst="chevron">
            <a:avLst>
              <a:gd name="adj" fmla="val 25142"/>
            </a:avLst>
          </a:prstGeom>
          <a:ln>
            <a:noFill/>
          </a:ln>
          <a:effectLst>
            <a:outerShdw dist="508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8226" tIns="58674" rIns="319551" bIns="58674" spcCol="1270" anchor="ctr"/>
          <a:lstStyle/>
          <a:p>
            <a:pPr algn="ctr" defTabSz="9779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2014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pPr algn="ctr" defTabSz="9779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TEXT HERE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7" name="그룹 11"/>
          <p:cNvGrpSpPr/>
          <p:nvPr/>
        </p:nvGrpSpPr>
        <p:grpSpPr>
          <a:xfrm>
            <a:off x="3452722" y="2959035"/>
            <a:ext cx="2330589" cy="830328"/>
            <a:chOff x="3404636" y="4059070"/>
            <a:chExt cx="2330589" cy="830328"/>
          </a:xfrm>
        </p:grpSpPr>
        <p:sp>
          <p:nvSpPr>
            <p:cNvPr id="48" name="TextBox 47"/>
            <p:cNvSpPr txBox="1">
              <a:spLocks noChangeArrowheads="1"/>
            </p:cNvSpPr>
            <p:nvPr/>
          </p:nvSpPr>
          <p:spPr bwMode="auto">
            <a:xfrm>
              <a:off x="3404636" y="4059070"/>
              <a:ext cx="18653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</a:t>
              </a:r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49" name="TextBox 48"/>
            <p:cNvSpPr txBox="1"/>
            <p:nvPr/>
          </p:nvSpPr>
          <p:spPr bwMode="auto">
            <a:xfrm>
              <a:off x="3478373" y="4312317"/>
              <a:ext cx="2256852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  <p:grpSp>
        <p:nvGrpSpPr>
          <p:cNvPr id="50" name="그룹 14"/>
          <p:cNvGrpSpPr/>
          <p:nvPr/>
        </p:nvGrpSpPr>
        <p:grpSpPr>
          <a:xfrm>
            <a:off x="707417" y="2959035"/>
            <a:ext cx="2339838" cy="830328"/>
            <a:chOff x="740092" y="4059070"/>
            <a:chExt cx="2339838" cy="830328"/>
          </a:xfrm>
        </p:grpSpPr>
        <p:sp>
          <p:nvSpPr>
            <p:cNvPr id="51" name="TextBox 50"/>
            <p:cNvSpPr txBox="1">
              <a:spLocks noChangeArrowheads="1"/>
            </p:cNvSpPr>
            <p:nvPr/>
          </p:nvSpPr>
          <p:spPr bwMode="auto">
            <a:xfrm>
              <a:off x="740092" y="4059070"/>
              <a:ext cx="18653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</a:t>
              </a:r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52" name="TextBox 51"/>
            <p:cNvSpPr txBox="1"/>
            <p:nvPr/>
          </p:nvSpPr>
          <p:spPr bwMode="auto">
            <a:xfrm>
              <a:off x="823078" y="4312317"/>
              <a:ext cx="2256852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  <p:grpSp>
        <p:nvGrpSpPr>
          <p:cNvPr id="53" name="그룹 17"/>
          <p:cNvGrpSpPr/>
          <p:nvPr/>
        </p:nvGrpSpPr>
        <p:grpSpPr>
          <a:xfrm>
            <a:off x="6198027" y="3004040"/>
            <a:ext cx="2321340" cy="830328"/>
            <a:chOff x="6249200" y="4104075"/>
            <a:chExt cx="2321340" cy="830328"/>
          </a:xfrm>
        </p:grpSpPr>
        <p:sp>
          <p:nvSpPr>
            <p:cNvPr id="54" name="TextBox 53"/>
            <p:cNvSpPr txBox="1">
              <a:spLocks noChangeArrowheads="1"/>
            </p:cNvSpPr>
            <p:nvPr/>
          </p:nvSpPr>
          <p:spPr bwMode="auto">
            <a:xfrm>
              <a:off x="6249200" y="4104075"/>
              <a:ext cx="18653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</a:t>
              </a:r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55" name="TextBox 54"/>
            <p:cNvSpPr txBox="1"/>
            <p:nvPr/>
          </p:nvSpPr>
          <p:spPr bwMode="auto">
            <a:xfrm>
              <a:off x="6313688" y="4357322"/>
              <a:ext cx="2256852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  <p:grpSp>
        <p:nvGrpSpPr>
          <p:cNvPr id="56" name="그룹 20"/>
          <p:cNvGrpSpPr/>
          <p:nvPr/>
        </p:nvGrpSpPr>
        <p:grpSpPr>
          <a:xfrm>
            <a:off x="3452722" y="4039155"/>
            <a:ext cx="2330589" cy="830328"/>
            <a:chOff x="3404636" y="4059070"/>
            <a:chExt cx="2330589" cy="830328"/>
          </a:xfrm>
        </p:grpSpPr>
        <p:sp>
          <p:nvSpPr>
            <p:cNvPr id="57" name="TextBox 56"/>
            <p:cNvSpPr txBox="1">
              <a:spLocks noChangeArrowheads="1"/>
            </p:cNvSpPr>
            <p:nvPr/>
          </p:nvSpPr>
          <p:spPr bwMode="auto">
            <a:xfrm>
              <a:off x="3404636" y="4059070"/>
              <a:ext cx="18653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B.TEXT </a:t>
              </a: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58" name="TextBox 57"/>
            <p:cNvSpPr txBox="1"/>
            <p:nvPr/>
          </p:nvSpPr>
          <p:spPr bwMode="auto">
            <a:xfrm>
              <a:off x="3478373" y="4312317"/>
              <a:ext cx="2256852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  <p:grpSp>
        <p:nvGrpSpPr>
          <p:cNvPr id="59" name="그룹 23"/>
          <p:cNvGrpSpPr/>
          <p:nvPr/>
        </p:nvGrpSpPr>
        <p:grpSpPr>
          <a:xfrm>
            <a:off x="707417" y="4039155"/>
            <a:ext cx="2339838" cy="830328"/>
            <a:chOff x="740092" y="4059070"/>
            <a:chExt cx="2339838" cy="830328"/>
          </a:xfrm>
        </p:grpSpPr>
        <p:sp>
          <p:nvSpPr>
            <p:cNvPr id="60" name="TextBox 59"/>
            <p:cNvSpPr txBox="1">
              <a:spLocks noChangeArrowheads="1"/>
            </p:cNvSpPr>
            <p:nvPr/>
          </p:nvSpPr>
          <p:spPr bwMode="auto">
            <a:xfrm>
              <a:off x="740092" y="4059070"/>
              <a:ext cx="18653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B.TEXT </a:t>
              </a: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61" name="TextBox 60"/>
            <p:cNvSpPr txBox="1"/>
            <p:nvPr/>
          </p:nvSpPr>
          <p:spPr bwMode="auto">
            <a:xfrm>
              <a:off x="823078" y="4312317"/>
              <a:ext cx="2256852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  <p:grpSp>
        <p:nvGrpSpPr>
          <p:cNvPr id="62" name="그룹 26"/>
          <p:cNvGrpSpPr/>
          <p:nvPr/>
        </p:nvGrpSpPr>
        <p:grpSpPr>
          <a:xfrm>
            <a:off x="6198027" y="4084160"/>
            <a:ext cx="2321340" cy="830328"/>
            <a:chOff x="6249200" y="4104075"/>
            <a:chExt cx="2321340" cy="830328"/>
          </a:xfrm>
        </p:grpSpPr>
        <p:sp>
          <p:nvSpPr>
            <p:cNvPr id="63" name="TextBox 62"/>
            <p:cNvSpPr txBox="1">
              <a:spLocks noChangeArrowheads="1"/>
            </p:cNvSpPr>
            <p:nvPr/>
          </p:nvSpPr>
          <p:spPr bwMode="auto">
            <a:xfrm>
              <a:off x="6249200" y="4104075"/>
              <a:ext cx="18653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B.TEXT </a:t>
              </a: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64" name="TextBox 63"/>
            <p:cNvSpPr txBox="1"/>
            <p:nvPr/>
          </p:nvSpPr>
          <p:spPr bwMode="auto">
            <a:xfrm>
              <a:off x="6313688" y="4357322"/>
              <a:ext cx="2256852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  <p:grpSp>
        <p:nvGrpSpPr>
          <p:cNvPr id="65" name="그룹 29"/>
          <p:cNvGrpSpPr/>
          <p:nvPr/>
        </p:nvGrpSpPr>
        <p:grpSpPr>
          <a:xfrm>
            <a:off x="3452722" y="5119275"/>
            <a:ext cx="2330589" cy="830328"/>
            <a:chOff x="3404636" y="4059070"/>
            <a:chExt cx="2330589" cy="830328"/>
          </a:xfrm>
        </p:grpSpPr>
        <p:sp>
          <p:nvSpPr>
            <p:cNvPr id="66" name="TextBox 65"/>
            <p:cNvSpPr txBox="1">
              <a:spLocks noChangeArrowheads="1"/>
            </p:cNvSpPr>
            <p:nvPr/>
          </p:nvSpPr>
          <p:spPr bwMode="auto">
            <a:xfrm>
              <a:off x="3404636" y="4059070"/>
              <a:ext cx="18653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C</a:t>
              </a:r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67" name="TextBox 66"/>
            <p:cNvSpPr txBox="1"/>
            <p:nvPr/>
          </p:nvSpPr>
          <p:spPr bwMode="auto">
            <a:xfrm>
              <a:off x="3478373" y="4312317"/>
              <a:ext cx="2256852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  <p:grpSp>
        <p:nvGrpSpPr>
          <p:cNvPr id="68" name="그룹 32"/>
          <p:cNvGrpSpPr/>
          <p:nvPr/>
        </p:nvGrpSpPr>
        <p:grpSpPr>
          <a:xfrm>
            <a:off x="707417" y="5119275"/>
            <a:ext cx="2339838" cy="830328"/>
            <a:chOff x="740092" y="4059070"/>
            <a:chExt cx="2339838" cy="830328"/>
          </a:xfrm>
        </p:grpSpPr>
        <p:sp>
          <p:nvSpPr>
            <p:cNvPr id="69" name="TextBox 68"/>
            <p:cNvSpPr txBox="1">
              <a:spLocks noChangeArrowheads="1"/>
            </p:cNvSpPr>
            <p:nvPr/>
          </p:nvSpPr>
          <p:spPr bwMode="auto">
            <a:xfrm>
              <a:off x="740092" y="4059070"/>
              <a:ext cx="18653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C.TEXT </a:t>
              </a: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70" name="TextBox 69"/>
            <p:cNvSpPr txBox="1"/>
            <p:nvPr/>
          </p:nvSpPr>
          <p:spPr bwMode="auto">
            <a:xfrm>
              <a:off x="823078" y="4312317"/>
              <a:ext cx="2256852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  <p:grpSp>
        <p:nvGrpSpPr>
          <p:cNvPr id="71" name="그룹 35"/>
          <p:cNvGrpSpPr/>
          <p:nvPr/>
        </p:nvGrpSpPr>
        <p:grpSpPr>
          <a:xfrm>
            <a:off x="6198027" y="5164280"/>
            <a:ext cx="2321340" cy="830328"/>
            <a:chOff x="6249200" y="4104075"/>
            <a:chExt cx="2321340" cy="830328"/>
          </a:xfrm>
        </p:grpSpPr>
        <p:sp>
          <p:nvSpPr>
            <p:cNvPr id="72" name="TextBox 71"/>
            <p:cNvSpPr txBox="1">
              <a:spLocks noChangeArrowheads="1"/>
            </p:cNvSpPr>
            <p:nvPr/>
          </p:nvSpPr>
          <p:spPr bwMode="auto">
            <a:xfrm>
              <a:off x="6249200" y="4104075"/>
              <a:ext cx="18653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C.TEXT </a:t>
              </a: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73" name="TextBox 72"/>
            <p:cNvSpPr txBox="1"/>
            <p:nvPr/>
          </p:nvSpPr>
          <p:spPr bwMode="auto">
            <a:xfrm>
              <a:off x="6313688" y="4357322"/>
              <a:ext cx="2256852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434</Words>
  <Application>Microsoft Office PowerPoint</Application>
  <PresentationFormat>On-screen Show (4:3)</PresentationFormat>
  <Paragraphs>90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10</cp:revision>
  <dcterms:created xsi:type="dcterms:W3CDTF">2014-02-28T09:23:05Z</dcterms:created>
  <dcterms:modified xsi:type="dcterms:W3CDTF">2014-03-20T11:05:41Z</dcterms:modified>
</cp:coreProperties>
</file>