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10"/>
          <p:cNvSpPr/>
          <p:nvPr/>
        </p:nvSpPr>
        <p:spPr bwMode="auto">
          <a:xfrm>
            <a:off x="537791" y="2798930"/>
            <a:ext cx="2595562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7"/>
          <p:cNvSpPr/>
          <p:nvPr/>
        </p:nvSpPr>
        <p:spPr bwMode="auto">
          <a:xfrm>
            <a:off x="3274641" y="2798930"/>
            <a:ext cx="2593975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1"/>
          <p:cNvSpPr/>
          <p:nvPr/>
        </p:nvSpPr>
        <p:spPr bwMode="auto">
          <a:xfrm>
            <a:off x="6009903" y="2798930"/>
            <a:ext cx="2595563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오각형 7"/>
          <p:cNvSpPr/>
          <p:nvPr/>
        </p:nvSpPr>
        <p:spPr>
          <a:xfrm>
            <a:off x="521549" y="1584325"/>
            <a:ext cx="2745305" cy="1034585"/>
          </a:xfrm>
          <a:prstGeom prst="homePlate">
            <a:avLst>
              <a:gd name="adj" fmla="val 23301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7348" tIns="58674" rIns="174445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갈매기형 수장 8"/>
          <p:cNvSpPr/>
          <p:nvPr/>
        </p:nvSpPr>
        <p:spPr>
          <a:xfrm>
            <a:off x="3188137" y="1584325"/>
            <a:ext cx="2791060" cy="1034585"/>
          </a:xfrm>
          <a:prstGeom prst="chevron">
            <a:avLst>
              <a:gd name="adj" fmla="val 25142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갈매기형 수장 10"/>
          <p:cNvSpPr/>
          <p:nvPr/>
        </p:nvSpPr>
        <p:spPr>
          <a:xfrm>
            <a:off x="5900480" y="1584325"/>
            <a:ext cx="2791060" cy="1034585"/>
          </a:xfrm>
          <a:prstGeom prst="chevron">
            <a:avLst>
              <a:gd name="adj" fmla="val 25142"/>
            </a:avLst>
          </a:prstGeom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2014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그룹 11"/>
          <p:cNvGrpSpPr/>
          <p:nvPr/>
        </p:nvGrpSpPr>
        <p:grpSpPr>
          <a:xfrm>
            <a:off x="3452722" y="2959035"/>
            <a:ext cx="2330589" cy="830328"/>
            <a:chOff x="3404636" y="4059070"/>
            <a:chExt cx="2330589" cy="830328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3" name="TextBox 12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14" name="그룹 14"/>
          <p:cNvGrpSpPr/>
          <p:nvPr/>
        </p:nvGrpSpPr>
        <p:grpSpPr>
          <a:xfrm>
            <a:off x="707417" y="2959035"/>
            <a:ext cx="2339838" cy="830328"/>
            <a:chOff x="740092" y="4059070"/>
            <a:chExt cx="2339838" cy="830328"/>
          </a:xfrm>
        </p:grpSpPr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6" name="TextBox 15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17" name="그룹 17"/>
          <p:cNvGrpSpPr/>
          <p:nvPr/>
        </p:nvGrpSpPr>
        <p:grpSpPr>
          <a:xfrm>
            <a:off x="6198027" y="3004040"/>
            <a:ext cx="2321340" cy="830328"/>
            <a:chOff x="6249200" y="4104075"/>
            <a:chExt cx="2321340" cy="830328"/>
          </a:xfrm>
        </p:grpSpPr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0" name="그룹 20"/>
          <p:cNvGrpSpPr/>
          <p:nvPr/>
        </p:nvGrpSpPr>
        <p:grpSpPr>
          <a:xfrm>
            <a:off x="3452722" y="4039155"/>
            <a:ext cx="2330589" cy="830328"/>
            <a:chOff x="3404636" y="4059070"/>
            <a:chExt cx="2330589" cy="830328"/>
          </a:xfrm>
        </p:grpSpPr>
        <p:sp>
          <p:nvSpPr>
            <p:cNvPr id="21" name="TextBox 20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2" name="TextBox 21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3" name="그룹 23"/>
          <p:cNvGrpSpPr/>
          <p:nvPr/>
        </p:nvGrpSpPr>
        <p:grpSpPr>
          <a:xfrm>
            <a:off x="707417" y="4039155"/>
            <a:ext cx="2339838" cy="830328"/>
            <a:chOff x="740092" y="4059070"/>
            <a:chExt cx="2339838" cy="830328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6" name="그룹 26"/>
          <p:cNvGrpSpPr/>
          <p:nvPr/>
        </p:nvGrpSpPr>
        <p:grpSpPr>
          <a:xfrm>
            <a:off x="6198027" y="4084160"/>
            <a:ext cx="2321340" cy="830328"/>
            <a:chOff x="6249200" y="4104075"/>
            <a:chExt cx="2321340" cy="830328"/>
          </a:xfrm>
        </p:grpSpPr>
        <p:sp>
          <p:nvSpPr>
            <p:cNvPr id="27" name="TextBox 26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28" name="TextBox 27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29" name="그룹 29"/>
          <p:cNvGrpSpPr/>
          <p:nvPr/>
        </p:nvGrpSpPr>
        <p:grpSpPr>
          <a:xfrm>
            <a:off x="3452722" y="5119275"/>
            <a:ext cx="2330589" cy="830328"/>
            <a:chOff x="3404636" y="4059070"/>
            <a:chExt cx="2330589" cy="830328"/>
          </a:xfrm>
        </p:grpSpPr>
        <p:sp>
          <p:nvSpPr>
            <p:cNvPr id="30" name="TextBox 29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32" name="그룹 32"/>
          <p:cNvGrpSpPr/>
          <p:nvPr/>
        </p:nvGrpSpPr>
        <p:grpSpPr>
          <a:xfrm>
            <a:off x="707417" y="5119275"/>
            <a:ext cx="2339838" cy="830328"/>
            <a:chOff x="740092" y="4059070"/>
            <a:chExt cx="2339838" cy="830328"/>
          </a:xfrm>
        </p:grpSpPr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35" name="그룹 35"/>
          <p:cNvGrpSpPr/>
          <p:nvPr/>
        </p:nvGrpSpPr>
        <p:grpSpPr>
          <a:xfrm>
            <a:off x="6198027" y="5164280"/>
            <a:ext cx="2321340" cy="830328"/>
            <a:chOff x="6249200" y="4104075"/>
            <a:chExt cx="2321340" cy="830328"/>
          </a:xfrm>
        </p:grpSpPr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37" name="TextBox 36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hlinkClick r:id="rId2"/>
          </p:cNvPr>
          <p:cNvSpPr txBox="1"/>
          <p:nvPr/>
        </p:nvSpPr>
        <p:spPr>
          <a:xfrm>
            <a:off x="-1312" y="652592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" y="26784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Free PPT Diagrams : </a:t>
            </a:r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</a:t>
            </a:r>
            <a:endParaRPr lang="en-US" altLang="ko-KR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2"/>
          <p:cNvSpPr txBox="1">
            <a:spLocks noChangeArrowheads="1"/>
          </p:cNvSpPr>
          <p:nvPr/>
        </p:nvSpPr>
        <p:spPr bwMode="auto">
          <a:xfrm>
            <a:off x="628650" y="950813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직사각형 10"/>
          <p:cNvSpPr/>
          <p:nvPr/>
        </p:nvSpPr>
        <p:spPr bwMode="auto">
          <a:xfrm>
            <a:off x="537791" y="2798930"/>
            <a:ext cx="2595562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직사각형 57"/>
          <p:cNvSpPr/>
          <p:nvPr/>
        </p:nvSpPr>
        <p:spPr bwMode="auto">
          <a:xfrm>
            <a:off x="3274641" y="2798930"/>
            <a:ext cx="2593975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직사각형 61"/>
          <p:cNvSpPr/>
          <p:nvPr/>
        </p:nvSpPr>
        <p:spPr bwMode="auto">
          <a:xfrm>
            <a:off x="6009903" y="2798930"/>
            <a:ext cx="2595563" cy="32403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8920" tIns="248920" rIns="248920" bIns="3093719" spcCol="1270" anchor="ctr"/>
          <a:lstStyle/>
          <a:p>
            <a:pPr algn="ctr" defTabSz="1555750" fontAlgn="auto">
              <a:lnSpc>
                <a:spcPct val="90000"/>
              </a:lnSpc>
              <a:spcAft>
                <a:spcPct val="35000"/>
              </a:spcAft>
              <a:defRPr/>
            </a:pPr>
            <a:endParaRPr kumimoji="0" lang="ko-KR" altLang="en-US" sz="3500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오각형 7"/>
          <p:cNvSpPr/>
          <p:nvPr/>
        </p:nvSpPr>
        <p:spPr>
          <a:xfrm>
            <a:off x="521549" y="1584325"/>
            <a:ext cx="2745305" cy="1034585"/>
          </a:xfrm>
          <a:prstGeom prst="homePlate">
            <a:avLst>
              <a:gd name="adj" fmla="val 23301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7348" tIns="58674" rIns="174445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2012</a:t>
            </a: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갈매기형 수장 8"/>
          <p:cNvSpPr/>
          <p:nvPr/>
        </p:nvSpPr>
        <p:spPr>
          <a:xfrm>
            <a:off x="3188137" y="1584325"/>
            <a:ext cx="2791060" cy="1034585"/>
          </a:xfrm>
          <a:prstGeom prst="chevron">
            <a:avLst>
              <a:gd name="adj" fmla="val 25142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2013</a:t>
            </a: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갈매기형 수장 10"/>
          <p:cNvSpPr/>
          <p:nvPr/>
        </p:nvSpPr>
        <p:spPr>
          <a:xfrm>
            <a:off x="5900480" y="1584325"/>
            <a:ext cx="2791060" cy="1034585"/>
          </a:xfrm>
          <a:prstGeom prst="chevron">
            <a:avLst>
              <a:gd name="adj" fmla="val 25142"/>
            </a:avLst>
          </a:prstGeom>
          <a:ln>
            <a:noFill/>
          </a:ln>
          <a:effectLst>
            <a:outerShdw dist="508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78226" tIns="58674" rIns="319551" bIns="58674" spcCol="1270" anchor="ctr"/>
          <a:lstStyle/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2014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pPr algn="ctr" defTabSz="9779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TEXT HERE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그룹 11"/>
          <p:cNvGrpSpPr/>
          <p:nvPr/>
        </p:nvGrpSpPr>
        <p:grpSpPr>
          <a:xfrm>
            <a:off x="3452722" y="2959035"/>
            <a:ext cx="2330589" cy="830328"/>
            <a:chOff x="3404636" y="4059070"/>
            <a:chExt cx="2330589" cy="830328"/>
          </a:xfrm>
        </p:grpSpPr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49" name="TextBox 48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50" name="그룹 14"/>
          <p:cNvGrpSpPr/>
          <p:nvPr/>
        </p:nvGrpSpPr>
        <p:grpSpPr>
          <a:xfrm>
            <a:off x="707417" y="2959035"/>
            <a:ext cx="2339838" cy="830328"/>
            <a:chOff x="740092" y="4059070"/>
            <a:chExt cx="2339838" cy="830328"/>
          </a:xfrm>
        </p:grpSpPr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53" name="그룹 17"/>
          <p:cNvGrpSpPr/>
          <p:nvPr/>
        </p:nvGrpSpPr>
        <p:grpSpPr>
          <a:xfrm>
            <a:off x="6198027" y="3004040"/>
            <a:ext cx="2321340" cy="830328"/>
            <a:chOff x="6249200" y="4104075"/>
            <a:chExt cx="2321340" cy="830328"/>
          </a:xfrm>
        </p:grpSpPr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A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5" name="TextBox 54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56" name="그룹 20"/>
          <p:cNvGrpSpPr/>
          <p:nvPr/>
        </p:nvGrpSpPr>
        <p:grpSpPr>
          <a:xfrm>
            <a:off x="3452722" y="4039155"/>
            <a:ext cx="2330589" cy="830328"/>
            <a:chOff x="3404636" y="4059070"/>
            <a:chExt cx="2330589" cy="830328"/>
          </a:xfrm>
        </p:grpSpPr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58" name="TextBox 57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59" name="그룹 23"/>
          <p:cNvGrpSpPr/>
          <p:nvPr/>
        </p:nvGrpSpPr>
        <p:grpSpPr>
          <a:xfrm>
            <a:off x="707417" y="4039155"/>
            <a:ext cx="2339838" cy="830328"/>
            <a:chOff x="740092" y="4059070"/>
            <a:chExt cx="2339838" cy="830328"/>
          </a:xfrm>
        </p:grpSpPr>
        <p:sp>
          <p:nvSpPr>
            <p:cNvPr id="60" name="TextBox 59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61" name="TextBox 60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62" name="그룹 26"/>
          <p:cNvGrpSpPr/>
          <p:nvPr/>
        </p:nvGrpSpPr>
        <p:grpSpPr>
          <a:xfrm>
            <a:off x="6198027" y="4084160"/>
            <a:ext cx="2321340" cy="830328"/>
            <a:chOff x="6249200" y="4104075"/>
            <a:chExt cx="2321340" cy="830328"/>
          </a:xfrm>
        </p:grpSpPr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B.TEXT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64" name="TextBox 63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65" name="그룹 29"/>
          <p:cNvGrpSpPr/>
          <p:nvPr/>
        </p:nvGrpSpPr>
        <p:grpSpPr>
          <a:xfrm>
            <a:off x="3452722" y="5119275"/>
            <a:ext cx="2330589" cy="830328"/>
            <a:chOff x="3404636" y="4059070"/>
            <a:chExt cx="2330589" cy="830328"/>
          </a:xfrm>
        </p:grpSpPr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3404636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</a:t>
              </a: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67" name="TextBox 66"/>
            <p:cNvSpPr txBox="1"/>
            <p:nvPr/>
          </p:nvSpPr>
          <p:spPr bwMode="auto">
            <a:xfrm>
              <a:off x="3478373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68" name="그룹 32"/>
          <p:cNvGrpSpPr/>
          <p:nvPr/>
        </p:nvGrpSpPr>
        <p:grpSpPr>
          <a:xfrm>
            <a:off x="707417" y="5119275"/>
            <a:ext cx="2339838" cy="830328"/>
            <a:chOff x="740092" y="4059070"/>
            <a:chExt cx="2339838" cy="830328"/>
          </a:xfrm>
        </p:grpSpPr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740092" y="4059070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70" name="TextBox 69"/>
            <p:cNvSpPr txBox="1"/>
            <p:nvPr/>
          </p:nvSpPr>
          <p:spPr bwMode="auto">
            <a:xfrm>
              <a:off x="823078" y="4312317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  <p:grpSp>
        <p:nvGrpSpPr>
          <p:cNvPr id="71" name="그룹 35"/>
          <p:cNvGrpSpPr/>
          <p:nvPr/>
        </p:nvGrpSpPr>
        <p:grpSpPr>
          <a:xfrm>
            <a:off x="6198027" y="5164280"/>
            <a:ext cx="2321340" cy="830328"/>
            <a:chOff x="6249200" y="4104075"/>
            <a:chExt cx="2321340" cy="830328"/>
          </a:xfrm>
        </p:grpSpPr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6249200" y="4104075"/>
              <a:ext cx="1865313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4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C.TEXT </a:t>
              </a:r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HERE!!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6313688" y="4357322"/>
              <a:ext cx="2256852" cy="57708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 Text here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6690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434</Words>
  <Application>Microsoft Office PowerPoint</Application>
  <PresentationFormat>On-screen Show (4:3)</PresentationFormat>
  <Paragraphs>90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10</cp:revision>
  <dcterms:created xsi:type="dcterms:W3CDTF">2014-02-28T09:23:05Z</dcterms:created>
  <dcterms:modified xsi:type="dcterms:W3CDTF">2014-03-20T11:05:41Z</dcterms:modified>
</cp:coreProperties>
</file>