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6782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19757"/>
            <a:ext cx="9143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4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995936" y="447589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91680" y="125219"/>
            <a:ext cx="7452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2014-03-16T17:09:00Z</dcterms:modified>
</cp:coreProperties>
</file>