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3930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681662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887924" y="594928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47664" y="176282"/>
            <a:ext cx="759633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24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2014-03-16T17:19:27Z</dcterms:modified>
</cp:coreProperties>
</file>