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5" y="4011910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347864" y="2787774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907704" y="2136458"/>
            <a:ext cx="1152128" cy="553998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619672" y="125219"/>
            <a:ext cx="75243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179512" y="4011910"/>
            <a:ext cx="1152128" cy="553998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27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26</cp:revision>
  <dcterms:created xsi:type="dcterms:W3CDTF">2014-02-22T02:13:23Z</dcterms:created>
  <dcterms:modified xsi:type="dcterms:W3CDTF">2014-03-30T03:22:06Z</dcterms:modified>
</cp:coreProperties>
</file>