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992" y="-25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슬라이드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059518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122159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827806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hlinkClick r:id="rId2"/>
          </p:cNvPr>
          <p:cNvSpPr txBox="1"/>
          <p:nvPr/>
        </p:nvSpPr>
        <p:spPr>
          <a:xfrm>
            <a:off x="0" y="6597932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131840" y="5525363"/>
            <a:ext cx="543609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b="1" dirty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b="1" dirty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b="1" dirty="0">
              <a:solidFill>
                <a:schemeClr val="bg1">
                  <a:lumMod val="6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TextBox 1"/>
          <p:cNvSpPr txBox="1">
            <a:spLocks noChangeArrowheads="1"/>
          </p:cNvSpPr>
          <p:nvPr/>
        </p:nvSpPr>
        <p:spPr bwMode="auto">
          <a:xfrm>
            <a:off x="3131840" y="4221088"/>
            <a:ext cx="5436096" cy="144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4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pPr algn="r"/>
            <a:r>
              <a:rPr lang="en-US" altLang="ko-KR" sz="4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6" name="TextBox 1"/>
          <p:cNvSpPr txBox="1">
            <a:spLocks noChangeArrowheads="1"/>
          </p:cNvSpPr>
          <p:nvPr/>
        </p:nvSpPr>
        <p:spPr bwMode="auto">
          <a:xfrm>
            <a:off x="2555776" y="3068960"/>
            <a:ext cx="1296144" cy="615553"/>
          </a:xfrm>
          <a:prstGeom prst="rect">
            <a:avLst/>
          </a:prstGeom>
          <a:solidFill>
            <a:schemeClr val="bg1">
              <a:alpha val="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1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INSERT</a:t>
            </a:r>
          </a:p>
          <a:p>
            <a:pPr algn="ctr"/>
            <a:r>
              <a:rPr lang="en-US" altLang="ko-KR" sz="20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LOGO</a:t>
            </a:r>
            <a:endParaRPr lang="en-US" altLang="ko-KR" sz="2000" b="1" dirty="0" smtClean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732178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1547664" y="176282"/>
            <a:ext cx="7596336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4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 ENTER YOUR TITTLE</a:t>
            </a:r>
          </a:p>
        </p:txBody>
      </p:sp>
      <p:sp>
        <p:nvSpPr>
          <p:cNvPr id="3" name="TextBox 1"/>
          <p:cNvSpPr txBox="1">
            <a:spLocks noChangeArrowheads="1"/>
          </p:cNvSpPr>
          <p:nvPr/>
        </p:nvSpPr>
        <p:spPr bwMode="auto">
          <a:xfrm>
            <a:off x="107504" y="5606801"/>
            <a:ext cx="1296144" cy="615553"/>
          </a:xfrm>
          <a:prstGeom prst="rect">
            <a:avLst/>
          </a:prstGeom>
          <a:solidFill>
            <a:schemeClr val="bg1">
              <a:alpha val="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1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INSERT</a:t>
            </a:r>
          </a:p>
          <a:p>
            <a:pPr algn="ctr"/>
            <a:r>
              <a:rPr lang="en-US" altLang="ko-KR" sz="20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LOGO</a:t>
            </a:r>
            <a:endParaRPr lang="en-US" altLang="ko-KR" sz="2000" b="1" dirty="0" smtClean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647874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108</TotalTime>
  <Words>27</Words>
  <Application>Microsoft Office PowerPoint</Application>
  <PresentationFormat>On-screen Show (4:3)</PresentationFormat>
  <Paragraphs>10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테마</vt:lpstr>
      <vt:lpstr>PowerPoint Presentation</vt:lpstr>
      <vt:lpstr>PowerPoint Presentation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FREE POWERPOINT TEMPLATES DESIGN</dc:title>
  <dc:creator>ALLPPT.com</dc:creator>
  <cp:lastModifiedBy>Registered User</cp:lastModifiedBy>
  <cp:revision>23</cp:revision>
  <dcterms:created xsi:type="dcterms:W3CDTF">2014-02-22T02:13:23Z</dcterms:created>
  <dcterms:modified xsi:type="dcterms:W3CDTF">2014-03-30T03:22:12Z</dcterms:modified>
</cp:coreProperties>
</file>