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1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2014-03-27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28650" y="627534"/>
            <a:ext cx="5989839" cy="341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33"/>
          <p:cNvSpPr/>
          <p:nvPr/>
        </p:nvSpPr>
        <p:spPr>
          <a:xfrm>
            <a:off x="1925410" y="3813115"/>
            <a:ext cx="620015" cy="507209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34"/>
          <p:cNvCxnSpPr/>
          <p:nvPr/>
        </p:nvCxnSpPr>
        <p:spPr>
          <a:xfrm>
            <a:off x="1860962" y="4411040"/>
            <a:ext cx="510293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35"/>
          <p:cNvCxnSpPr/>
          <p:nvPr/>
        </p:nvCxnSpPr>
        <p:spPr>
          <a:xfrm rot="5400000">
            <a:off x="390298" y="2940166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143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36"/>
          <p:cNvCxnSpPr/>
          <p:nvPr/>
        </p:nvCxnSpPr>
        <p:spPr>
          <a:xfrm rot="5400000">
            <a:off x="1141077" y="2940166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37"/>
          <p:cNvCxnSpPr/>
          <p:nvPr/>
        </p:nvCxnSpPr>
        <p:spPr>
          <a:xfrm rot="5400000">
            <a:off x="2642636" y="2940164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38"/>
          <p:cNvCxnSpPr/>
          <p:nvPr/>
        </p:nvCxnSpPr>
        <p:spPr>
          <a:xfrm rot="5400000">
            <a:off x="4144195" y="2940164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82"/>
          <p:cNvSpPr>
            <a:spLocks/>
          </p:cNvSpPr>
          <p:nvPr/>
        </p:nvSpPr>
        <p:spPr bwMode="auto">
          <a:xfrm>
            <a:off x="1860962" y="1252557"/>
            <a:ext cx="5265333" cy="316017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40"/>
          <p:cNvSpPr/>
          <p:nvPr/>
        </p:nvSpPr>
        <p:spPr>
          <a:xfrm>
            <a:off x="2677394" y="3130302"/>
            <a:ext cx="1340593" cy="50720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모서리가 둥근 직사각형 41"/>
          <p:cNvSpPr/>
          <p:nvPr/>
        </p:nvSpPr>
        <p:spPr>
          <a:xfrm>
            <a:off x="4180822" y="2447488"/>
            <a:ext cx="1340593" cy="50720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모서리가 둥근 직사각형 42"/>
          <p:cNvSpPr/>
          <p:nvPr/>
        </p:nvSpPr>
        <p:spPr>
          <a:xfrm>
            <a:off x="5677437" y="1762983"/>
            <a:ext cx="620015" cy="507209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58"/>
          <p:cNvSpPr>
            <a:spLocks noChangeArrowheads="1"/>
          </p:cNvSpPr>
          <p:nvPr/>
        </p:nvSpPr>
        <p:spPr bwMode="auto">
          <a:xfrm>
            <a:off x="1964189" y="3847003"/>
            <a:ext cx="542456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58"/>
          <p:cNvSpPr>
            <a:spLocks noChangeArrowheads="1"/>
          </p:cNvSpPr>
          <p:nvPr/>
        </p:nvSpPr>
        <p:spPr bwMode="auto">
          <a:xfrm>
            <a:off x="5716217" y="1796871"/>
            <a:ext cx="542456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8"/>
          <p:cNvSpPr>
            <a:spLocks noChangeArrowheads="1"/>
          </p:cNvSpPr>
          <p:nvPr/>
        </p:nvSpPr>
        <p:spPr bwMode="auto">
          <a:xfrm>
            <a:off x="4212670" y="2481377"/>
            <a:ext cx="1276897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2709241" y="3164191"/>
            <a:ext cx="1276897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오른쪽 화살표 47"/>
          <p:cNvSpPr/>
          <p:nvPr/>
        </p:nvSpPr>
        <p:spPr>
          <a:xfrm rot="20194989">
            <a:off x="2465684" y="3338209"/>
            <a:ext cx="4564908" cy="224171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tx1"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48"/>
          <p:cNvGrpSpPr/>
          <p:nvPr/>
        </p:nvGrpSpPr>
        <p:grpSpPr>
          <a:xfrm>
            <a:off x="2609872" y="2335531"/>
            <a:ext cx="1501558" cy="629459"/>
            <a:chOff x="2212690" y="1971090"/>
            <a:chExt cx="1528763" cy="884603"/>
          </a:xfrm>
        </p:grpSpPr>
        <p:sp>
          <p:nvSpPr>
            <p:cNvPr id="21" name="TextBox 20"/>
            <p:cNvSpPr txBox="1"/>
            <p:nvPr/>
          </p:nvSpPr>
          <p:spPr>
            <a:xfrm>
              <a:off x="2231740" y="1971090"/>
              <a:ext cx="1490663" cy="307976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3" name="그룹 51"/>
          <p:cNvGrpSpPr/>
          <p:nvPr/>
        </p:nvGrpSpPr>
        <p:grpSpPr>
          <a:xfrm>
            <a:off x="4111430" y="3631676"/>
            <a:ext cx="1501559" cy="624798"/>
            <a:chOff x="2212690" y="1977640"/>
            <a:chExt cx="1528763" cy="878053"/>
          </a:xfrm>
        </p:grpSpPr>
        <p:sp>
          <p:nvSpPr>
            <p:cNvPr id="24" name="TextBox 23"/>
            <p:cNvSpPr txBox="1"/>
            <p:nvPr/>
          </p:nvSpPr>
          <p:spPr>
            <a:xfrm>
              <a:off x="2231740" y="1977640"/>
              <a:ext cx="1490663" cy="307976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6" name="그룹 55"/>
          <p:cNvGrpSpPr/>
          <p:nvPr/>
        </p:nvGrpSpPr>
        <p:grpSpPr>
          <a:xfrm>
            <a:off x="6446718" y="1687459"/>
            <a:ext cx="1523980" cy="593329"/>
            <a:chOff x="2212690" y="2021865"/>
            <a:chExt cx="1528763" cy="833828"/>
          </a:xfrm>
        </p:grpSpPr>
        <p:sp>
          <p:nvSpPr>
            <p:cNvPr id="27" name="TextBox 26"/>
            <p:cNvSpPr txBox="1"/>
            <p:nvPr/>
          </p:nvSpPr>
          <p:spPr>
            <a:xfrm>
              <a:off x="2231740" y="2021865"/>
              <a:ext cx="1490663" cy="307976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212690" y="2349280"/>
              <a:ext cx="1528763" cy="506413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17300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3291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29181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78389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1049981" y="1822250"/>
            <a:ext cx="1357834" cy="218450"/>
          </a:xfrm>
          <a:prstGeom prst="rect">
            <a:avLst/>
          </a:prstGeom>
          <a:noFill/>
          <a:effectLst/>
        </p:spPr>
        <p:txBody>
          <a:bodyPr vert="eaVert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633008" y="627534"/>
            <a:ext cx="598983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모서리가 둥근 직사각형 33"/>
          <p:cNvSpPr/>
          <p:nvPr/>
        </p:nvSpPr>
        <p:spPr>
          <a:xfrm>
            <a:off x="1925410" y="3813115"/>
            <a:ext cx="620015" cy="507209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직선 연결선 34"/>
          <p:cNvCxnSpPr/>
          <p:nvPr/>
        </p:nvCxnSpPr>
        <p:spPr>
          <a:xfrm>
            <a:off x="1860962" y="4411040"/>
            <a:ext cx="510293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직선 연결선 35"/>
          <p:cNvCxnSpPr/>
          <p:nvPr/>
        </p:nvCxnSpPr>
        <p:spPr>
          <a:xfrm rot="5400000">
            <a:off x="390298" y="2940166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1430" cap="rnd">
            <a:solidFill>
              <a:schemeClr val="bg1">
                <a:lumMod val="7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연결선 36"/>
          <p:cNvCxnSpPr/>
          <p:nvPr/>
        </p:nvCxnSpPr>
        <p:spPr>
          <a:xfrm rot="5400000">
            <a:off x="1141077" y="2940166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직선 연결선 37"/>
          <p:cNvCxnSpPr/>
          <p:nvPr/>
        </p:nvCxnSpPr>
        <p:spPr>
          <a:xfrm rot="5400000">
            <a:off x="2642636" y="2940164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직선 연결선 38"/>
          <p:cNvCxnSpPr/>
          <p:nvPr/>
        </p:nvCxnSpPr>
        <p:spPr>
          <a:xfrm rot="5400000">
            <a:off x="4144195" y="2940164"/>
            <a:ext cx="2937589" cy="0"/>
          </a:xfrm>
          <a:prstGeom prst="line">
            <a:avLst/>
          </a:prstGeom>
          <a:gradFill>
            <a:gsLst>
              <a:gs pos="0">
                <a:srgbClr val="00C8FF"/>
              </a:gs>
              <a:gs pos="100000">
                <a:srgbClr val="004BFF"/>
              </a:gs>
            </a:gsLst>
            <a:lin ang="5400000" scaled="1"/>
          </a:gradFill>
          <a:ln w="10160" cap="rnd"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82"/>
          <p:cNvSpPr>
            <a:spLocks/>
          </p:cNvSpPr>
          <p:nvPr/>
        </p:nvSpPr>
        <p:spPr bwMode="auto">
          <a:xfrm>
            <a:off x="1860962" y="1252557"/>
            <a:ext cx="5265333" cy="316017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767"/>
              </a:cxn>
              <a:cxn ang="0">
                <a:pos x="3016" y="2767"/>
              </a:cxn>
            </a:cxnLst>
            <a:rect l="0" t="0" r="r" b="b"/>
            <a:pathLst>
              <a:path w="3016" h="2767">
                <a:moveTo>
                  <a:pt x="0" y="0"/>
                </a:moveTo>
                <a:lnTo>
                  <a:pt x="0" y="2767"/>
                </a:lnTo>
                <a:lnTo>
                  <a:pt x="3016" y="2767"/>
                </a:lnTo>
              </a:path>
            </a:pathLst>
          </a:custGeom>
          <a:noFill/>
          <a:ln w="25400" cap="flat" cmpd="sng">
            <a:solidFill>
              <a:srgbClr val="9E9E9E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모서리가 둥근 직사각형 40"/>
          <p:cNvSpPr/>
          <p:nvPr/>
        </p:nvSpPr>
        <p:spPr>
          <a:xfrm>
            <a:off x="2677394" y="3130302"/>
            <a:ext cx="1340593" cy="50720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모서리가 둥근 직사각형 41"/>
          <p:cNvSpPr/>
          <p:nvPr/>
        </p:nvSpPr>
        <p:spPr>
          <a:xfrm>
            <a:off x="4180822" y="2447488"/>
            <a:ext cx="1340593" cy="507209"/>
          </a:xfrm>
          <a:prstGeom prst="round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모서리가 둥근 직사각형 42"/>
          <p:cNvSpPr/>
          <p:nvPr/>
        </p:nvSpPr>
        <p:spPr>
          <a:xfrm>
            <a:off x="5677437" y="1762983"/>
            <a:ext cx="620015" cy="507209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80000">
                <a:schemeClr val="bg1">
                  <a:lumMod val="75000"/>
                </a:schemeClr>
              </a:gs>
              <a:gs pos="100000">
                <a:schemeClr val="bg1">
                  <a:lumMod val="8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endParaRPr lang="ko-KR" altLang="en-US" sz="11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58"/>
          <p:cNvSpPr>
            <a:spLocks noChangeArrowheads="1"/>
          </p:cNvSpPr>
          <p:nvPr/>
        </p:nvSpPr>
        <p:spPr bwMode="auto">
          <a:xfrm>
            <a:off x="1964189" y="3847003"/>
            <a:ext cx="542456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58"/>
          <p:cNvSpPr>
            <a:spLocks noChangeArrowheads="1"/>
          </p:cNvSpPr>
          <p:nvPr/>
        </p:nvSpPr>
        <p:spPr bwMode="auto">
          <a:xfrm>
            <a:off x="5716217" y="1796871"/>
            <a:ext cx="542456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AutoShape 58"/>
          <p:cNvSpPr>
            <a:spLocks noChangeArrowheads="1"/>
          </p:cNvSpPr>
          <p:nvPr/>
        </p:nvSpPr>
        <p:spPr bwMode="auto">
          <a:xfrm>
            <a:off x="4212670" y="2481377"/>
            <a:ext cx="1276897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AutoShape 58"/>
          <p:cNvSpPr>
            <a:spLocks noChangeArrowheads="1"/>
          </p:cNvSpPr>
          <p:nvPr/>
        </p:nvSpPr>
        <p:spPr bwMode="auto">
          <a:xfrm>
            <a:off x="2709241" y="3164191"/>
            <a:ext cx="1276897" cy="204956"/>
          </a:xfrm>
          <a:prstGeom prst="roundRect">
            <a:avLst/>
          </a:prstGeom>
          <a:gradFill rotWithShape="1">
            <a:gsLst>
              <a:gs pos="0">
                <a:schemeClr val="bg1">
                  <a:alpha val="75000"/>
                </a:schemeClr>
              </a:gs>
              <a:gs pos="100000">
                <a:schemeClr val="bg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ko-KR" altLang="en-US" sz="140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오른쪽 화살표 47"/>
          <p:cNvSpPr/>
          <p:nvPr/>
        </p:nvSpPr>
        <p:spPr>
          <a:xfrm rot="20194989">
            <a:off x="2465684" y="3338209"/>
            <a:ext cx="4564908" cy="224171"/>
          </a:xfrm>
          <a:prstGeom prst="rightArrow">
            <a:avLst>
              <a:gd name="adj1" fmla="val 36753"/>
              <a:gd name="adj2" fmla="val 58761"/>
            </a:avLst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100000">
                <a:schemeClr val="bg1">
                  <a:alpha val="81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0" name="그룹 48"/>
          <p:cNvGrpSpPr/>
          <p:nvPr/>
        </p:nvGrpSpPr>
        <p:grpSpPr>
          <a:xfrm>
            <a:off x="2614230" y="2335531"/>
            <a:ext cx="1501558" cy="776941"/>
            <a:chOff x="2212690" y="1971090"/>
            <a:chExt cx="1528763" cy="1091865"/>
          </a:xfrm>
        </p:grpSpPr>
        <p:sp>
          <p:nvSpPr>
            <p:cNvPr id="21" name="TextBox 20"/>
            <p:cNvSpPr txBox="1"/>
            <p:nvPr/>
          </p:nvSpPr>
          <p:spPr>
            <a:xfrm>
              <a:off x="2231740" y="1971090"/>
              <a:ext cx="1490663" cy="43253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2" name="TextBox 21"/>
            <p:cNvSpPr txBox="1"/>
            <p:nvPr/>
          </p:nvSpPr>
          <p:spPr bwMode="auto">
            <a:xfrm>
              <a:off x="2212690" y="2349281"/>
              <a:ext cx="1528763" cy="7136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3" name="그룹 51"/>
          <p:cNvGrpSpPr/>
          <p:nvPr/>
        </p:nvGrpSpPr>
        <p:grpSpPr>
          <a:xfrm>
            <a:off x="4111430" y="3631676"/>
            <a:ext cx="1501559" cy="772280"/>
            <a:chOff x="2212690" y="1977640"/>
            <a:chExt cx="1528763" cy="1085315"/>
          </a:xfrm>
        </p:grpSpPr>
        <p:sp>
          <p:nvSpPr>
            <p:cNvPr id="24" name="TextBox 23"/>
            <p:cNvSpPr txBox="1"/>
            <p:nvPr/>
          </p:nvSpPr>
          <p:spPr>
            <a:xfrm>
              <a:off x="2231740" y="1977640"/>
              <a:ext cx="1490663" cy="43253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 bwMode="auto">
            <a:xfrm>
              <a:off x="2212690" y="2349280"/>
              <a:ext cx="1528763" cy="713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grpSp>
        <p:nvGrpSpPr>
          <p:cNvPr id="26" name="그룹 55"/>
          <p:cNvGrpSpPr/>
          <p:nvPr/>
        </p:nvGrpSpPr>
        <p:grpSpPr>
          <a:xfrm>
            <a:off x="6446718" y="1687458"/>
            <a:ext cx="1523980" cy="740809"/>
            <a:chOff x="2212690" y="2021865"/>
            <a:chExt cx="1528763" cy="1041088"/>
          </a:xfrm>
        </p:grpSpPr>
        <p:sp>
          <p:nvSpPr>
            <p:cNvPr id="27" name="TextBox 26"/>
            <p:cNvSpPr txBox="1"/>
            <p:nvPr/>
          </p:nvSpPr>
          <p:spPr>
            <a:xfrm>
              <a:off x="2231740" y="2021865"/>
              <a:ext cx="1490663" cy="432531"/>
            </a:xfrm>
            <a:prstGeom prst="rect">
              <a:avLst/>
            </a:prstGeom>
            <a:noFill/>
            <a:effectLst/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altLang="ko-KR" sz="1400" dirty="0">
                  <a:solidFill>
                    <a:schemeClr val="bg1"/>
                  </a:solidFill>
                  <a:latin typeface="Arial" pitchFamily="34" charset="0"/>
                  <a:ea typeface="휴먼둥근헤드라인" pitchFamily="18" charset="-127"/>
                  <a:cs typeface="Arial" pitchFamily="34" charset="0"/>
                </a:rPr>
                <a:t>TEXT HERE</a:t>
              </a:r>
              <a:endParaRPr lang="ko-KR" altLang="en-US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 bwMode="auto">
            <a:xfrm>
              <a:off x="2212690" y="2349279"/>
              <a:ext cx="1528763" cy="713674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  <a:p>
              <a:pPr marL="228600" indent="-228600"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kumimoji="0" lang="en-US" altLang="ko-KR" sz="900" dirty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Text here Text here</a:t>
              </a: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1721658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97649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33539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78389" y="4454991"/>
            <a:ext cx="1057340" cy="276999"/>
          </a:xfrm>
          <a:prstGeom prst="rect">
            <a:avLst/>
          </a:prstGeom>
          <a:noFill/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2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2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 rot="16200000">
            <a:off x="779149" y="1822250"/>
            <a:ext cx="1908215" cy="218450"/>
          </a:xfrm>
          <a:prstGeom prst="rect">
            <a:avLst/>
          </a:prstGeom>
          <a:noFill/>
          <a:effectLst/>
        </p:spPr>
        <p:txBody>
          <a:bodyPr vert="eaVert">
            <a:spAutoFit/>
          </a:bodyPr>
          <a:lstStyle/>
          <a:p>
            <a:pPr algn="ctr">
              <a:defRPr/>
            </a:pPr>
            <a:r>
              <a:rPr lang="en-US" altLang="ko-KR" sz="1400" dirty="0">
                <a:solidFill>
                  <a:schemeClr val="bg1"/>
                </a:solidFill>
                <a:latin typeface="Arial" pitchFamily="34" charset="0"/>
                <a:ea typeface="휴먼둥근헤드라인" pitchFamily="18" charset="-127"/>
                <a:cs typeface="Arial" pitchFamily="34" charset="0"/>
              </a:rPr>
              <a:t>TEXT HERE</a:t>
            </a:r>
            <a:endParaRPr lang="ko-KR" altLang="en-US" sz="1400" dirty="0">
              <a:solidFill>
                <a:schemeClr val="bg1"/>
              </a:solidFill>
              <a:latin typeface="Arial" pitchFamily="34" charset="0"/>
              <a:ea typeface="휴먼둥근헤드라인" pitchFamily="18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1442</TotalTime>
  <Words>155</Words>
  <Application>Microsoft Office PowerPoint</Application>
  <PresentationFormat>On-screen Show (16:9)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2014-03-26T23:09:28Z</dcterms:modified>
</cp:coreProperties>
</file>