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27534"/>
            <a:ext cx="5989839" cy="341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33"/>
          <p:cNvSpPr/>
          <p:nvPr/>
        </p:nvSpPr>
        <p:spPr>
          <a:xfrm>
            <a:off x="1925410" y="3813115"/>
            <a:ext cx="620015" cy="507209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34"/>
          <p:cNvCxnSpPr/>
          <p:nvPr/>
        </p:nvCxnSpPr>
        <p:spPr>
          <a:xfrm>
            <a:off x="1860962" y="4411040"/>
            <a:ext cx="510293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35"/>
          <p:cNvCxnSpPr/>
          <p:nvPr/>
        </p:nvCxnSpPr>
        <p:spPr>
          <a:xfrm rot="5400000">
            <a:off x="390298" y="2940166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143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36"/>
          <p:cNvCxnSpPr/>
          <p:nvPr/>
        </p:nvCxnSpPr>
        <p:spPr>
          <a:xfrm rot="5400000">
            <a:off x="1141077" y="2940166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0160"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37"/>
          <p:cNvCxnSpPr/>
          <p:nvPr/>
        </p:nvCxnSpPr>
        <p:spPr>
          <a:xfrm rot="5400000">
            <a:off x="2642636" y="2940164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0160"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38"/>
          <p:cNvCxnSpPr/>
          <p:nvPr/>
        </p:nvCxnSpPr>
        <p:spPr>
          <a:xfrm rot="5400000">
            <a:off x="4144195" y="2940164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0160"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82"/>
          <p:cNvSpPr>
            <a:spLocks/>
          </p:cNvSpPr>
          <p:nvPr/>
        </p:nvSpPr>
        <p:spPr bwMode="auto">
          <a:xfrm>
            <a:off x="1860962" y="1252557"/>
            <a:ext cx="5265333" cy="316017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40"/>
          <p:cNvSpPr/>
          <p:nvPr/>
        </p:nvSpPr>
        <p:spPr>
          <a:xfrm>
            <a:off x="2677394" y="3130302"/>
            <a:ext cx="1340593" cy="5072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41"/>
          <p:cNvSpPr/>
          <p:nvPr/>
        </p:nvSpPr>
        <p:spPr>
          <a:xfrm>
            <a:off x="4180822" y="2447488"/>
            <a:ext cx="1340593" cy="5072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모서리가 둥근 직사각형 42"/>
          <p:cNvSpPr/>
          <p:nvPr/>
        </p:nvSpPr>
        <p:spPr>
          <a:xfrm>
            <a:off x="5677437" y="1762983"/>
            <a:ext cx="620015" cy="507209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58"/>
          <p:cNvSpPr>
            <a:spLocks noChangeArrowheads="1"/>
          </p:cNvSpPr>
          <p:nvPr/>
        </p:nvSpPr>
        <p:spPr bwMode="auto">
          <a:xfrm>
            <a:off x="1964189" y="3847003"/>
            <a:ext cx="542456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58"/>
          <p:cNvSpPr>
            <a:spLocks noChangeArrowheads="1"/>
          </p:cNvSpPr>
          <p:nvPr/>
        </p:nvSpPr>
        <p:spPr bwMode="auto">
          <a:xfrm>
            <a:off x="5716217" y="1796871"/>
            <a:ext cx="542456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58"/>
          <p:cNvSpPr>
            <a:spLocks noChangeArrowheads="1"/>
          </p:cNvSpPr>
          <p:nvPr/>
        </p:nvSpPr>
        <p:spPr bwMode="auto">
          <a:xfrm>
            <a:off x="4212670" y="2481377"/>
            <a:ext cx="1276897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58"/>
          <p:cNvSpPr>
            <a:spLocks noChangeArrowheads="1"/>
          </p:cNvSpPr>
          <p:nvPr/>
        </p:nvSpPr>
        <p:spPr bwMode="auto">
          <a:xfrm>
            <a:off x="2709241" y="3164191"/>
            <a:ext cx="1276897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오른쪽 화살표 47"/>
          <p:cNvSpPr/>
          <p:nvPr/>
        </p:nvSpPr>
        <p:spPr>
          <a:xfrm rot="20194989">
            <a:off x="2465684" y="3338209"/>
            <a:ext cx="4564908" cy="224171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48"/>
          <p:cNvGrpSpPr/>
          <p:nvPr/>
        </p:nvGrpSpPr>
        <p:grpSpPr>
          <a:xfrm>
            <a:off x="2609872" y="2335531"/>
            <a:ext cx="1501558" cy="629459"/>
            <a:chOff x="2212690" y="1971090"/>
            <a:chExt cx="1528763" cy="884603"/>
          </a:xfrm>
        </p:grpSpPr>
        <p:sp>
          <p:nvSpPr>
            <p:cNvPr id="21" name="TextBox 20"/>
            <p:cNvSpPr txBox="1"/>
            <p:nvPr/>
          </p:nvSpPr>
          <p:spPr>
            <a:xfrm>
              <a:off x="2231740" y="1971090"/>
              <a:ext cx="1490663" cy="30797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23" name="그룹 51"/>
          <p:cNvGrpSpPr/>
          <p:nvPr/>
        </p:nvGrpSpPr>
        <p:grpSpPr>
          <a:xfrm>
            <a:off x="4111430" y="3631676"/>
            <a:ext cx="1501559" cy="624798"/>
            <a:chOff x="2212690" y="1977640"/>
            <a:chExt cx="1528763" cy="878053"/>
          </a:xfrm>
        </p:grpSpPr>
        <p:sp>
          <p:nvSpPr>
            <p:cNvPr id="24" name="TextBox 23"/>
            <p:cNvSpPr txBox="1"/>
            <p:nvPr/>
          </p:nvSpPr>
          <p:spPr>
            <a:xfrm>
              <a:off x="2231740" y="1977640"/>
              <a:ext cx="1490663" cy="30797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26" name="그룹 55"/>
          <p:cNvGrpSpPr/>
          <p:nvPr/>
        </p:nvGrpSpPr>
        <p:grpSpPr>
          <a:xfrm>
            <a:off x="6446718" y="1687459"/>
            <a:ext cx="1523980" cy="593329"/>
            <a:chOff x="2212690" y="2021865"/>
            <a:chExt cx="1528763" cy="833828"/>
          </a:xfrm>
        </p:grpSpPr>
        <p:sp>
          <p:nvSpPr>
            <p:cNvPr id="27" name="TextBox 26"/>
            <p:cNvSpPr txBox="1"/>
            <p:nvPr/>
          </p:nvSpPr>
          <p:spPr>
            <a:xfrm>
              <a:off x="2231740" y="2021865"/>
              <a:ext cx="1490663" cy="30797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717300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93291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29181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78389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1049981" y="1822250"/>
            <a:ext cx="1357834" cy="218450"/>
          </a:xfrm>
          <a:prstGeom prst="rect">
            <a:avLst/>
          </a:prstGeom>
          <a:noFill/>
          <a:effectLst/>
        </p:spPr>
        <p:txBody>
          <a:bodyPr vert="eaVert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33008" y="627534"/>
            <a:ext cx="59898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33"/>
          <p:cNvSpPr/>
          <p:nvPr/>
        </p:nvSpPr>
        <p:spPr>
          <a:xfrm>
            <a:off x="1925410" y="3813115"/>
            <a:ext cx="620015" cy="507209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34"/>
          <p:cNvCxnSpPr/>
          <p:nvPr/>
        </p:nvCxnSpPr>
        <p:spPr>
          <a:xfrm>
            <a:off x="1860962" y="4411040"/>
            <a:ext cx="510293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35"/>
          <p:cNvCxnSpPr/>
          <p:nvPr/>
        </p:nvCxnSpPr>
        <p:spPr>
          <a:xfrm rot="5400000">
            <a:off x="390298" y="2940166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143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36"/>
          <p:cNvCxnSpPr/>
          <p:nvPr/>
        </p:nvCxnSpPr>
        <p:spPr>
          <a:xfrm rot="5400000">
            <a:off x="1141077" y="2940166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0160" cap="rnd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37"/>
          <p:cNvCxnSpPr/>
          <p:nvPr/>
        </p:nvCxnSpPr>
        <p:spPr>
          <a:xfrm rot="5400000">
            <a:off x="2642636" y="2940164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0160" cap="rnd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38"/>
          <p:cNvCxnSpPr/>
          <p:nvPr/>
        </p:nvCxnSpPr>
        <p:spPr>
          <a:xfrm rot="5400000">
            <a:off x="4144195" y="2940164"/>
            <a:ext cx="2937589" cy="0"/>
          </a:xfrm>
          <a:prstGeom prst="line">
            <a:avLst/>
          </a:prstGeom>
          <a:gradFill>
            <a:gsLst>
              <a:gs pos="0">
                <a:srgbClr val="00C8FF"/>
              </a:gs>
              <a:gs pos="100000">
                <a:srgbClr val="004BFF"/>
              </a:gs>
            </a:gsLst>
            <a:lin ang="5400000" scaled="1"/>
          </a:gradFill>
          <a:ln w="10160" cap="rnd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82"/>
          <p:cNvSpPr>
            <a:spLocks/>
          </p:cNvSpPr>
          <p:nvPr/>
        </p:nvSpPr>
        <p:spPr bwMode="auto">
          <a:xfrm>
            <a:off x="1860962" y="1252557"/>
            <a:ext cx="5265333" cy="316017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40"/>
          <p:cNvSpPr/>
          <p:nvPr/>
        </p:nvSpPr>
        <p:spPr>
          <a:xfrm>
            <a:off x="2677394" y="3130302"/>
            <a:ext cx="1340593" cy="5072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41"/>
          <p:cNvSpPr/>
          <p:nvPr/>
        </p:nvSpPr>
        <p:spPr>
          <a:xfrm>
            <a:off x="4180822" y="2447488"/>
            <a:ext cx="1340593" cy="5072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모서리가 둥근 직사각형 42"/>
          <p:cNvSpPr/>
          <p:nvPr/>
        </p:nvSpPr>
        <p:spPr>
          <a:xfrm>
            <a:off x="5677437" y="1762983"/>
            <a:ext cx="620015" cy="507209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58"/>
          <p:cNvSpPr>
            <a:spLocks noChangeArrowheads="1"/>
          </p:cNvSpPr>
          <p:nvPr/>
        </p:nvSpPr>
        <p:spPr bwMode="auto">
          <a:xfrm>
            <a:off x="1964189" y="3847003"/>
            <a:ext cx="542456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58"/>
          <p:cNvSpPr>
            <a:spLocks noChangeArrowheads="1"/>
          </p:cNvSpPr>
          <p:nvPr/>
        </p:nvSpPr>
        <p:spPr bwMode="auto">
          <a:xfrm>
            <a:off x="5716217" y="1796871"/>
            <a:ext cx="542456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58"/>
          <p:cNvSpPr>
            <a:spLocks noChangeArrowheads="1"/>
          </p:cNvSpPr>
          <p:nvPr/>
        </p:nvSpPr>
        <p:spPr bwMode="auto">
          <a:xfrm>
            <a:off x="4212670" y="2481377"/>
            <a:ext cx="1276897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58"/>
          <p:cNvSpPr>
            <a:spLocks noChangeArrowheads="1"/>
          </p:cNvSpPr>
          <p:nvPr/>
        </p:nvSpPr>
        <p:spPr bwMode="auto">
          <a:xfrm>
            <a:off x="2709241" y="3164191"/>
            <a:ext cx="1276897" cy="204956"/>
          </a:xfrm>
          <a:prstGeom prst="roundRect">
            <a:avLst/>
          </a:prstGeom>
          <a:gradFill rotWithShape="1">
            <a:gsLst>
              <a:gs pos="0">
                <a:schemeClr val="bg1">
                  <a:alpha val="7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오른쪽 화살표 47"/>
          <p:cNvSpPr/>
          <p:nvPr/>
        </p:nvSpPr>
        <p:spPr>
          <a:xfrm rot="20194989">
            <a:off x="2465684" y="3338209"/>
            <a:ext cx="4564908" cy="224171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81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48"/>
          <p:cNvGrpSpPr/>
          <p:nvPr/>
        </p:nvGrpSpPr>
        <p:grpSpPr>
          <a:xfrm>
            <a:off x="2614230" y="2335531"/>
            <a:ext cx="1501558" cy="776941"/>
            <a:chOff x="2212690" y="1971090"/>
            <a:chExt cx="1528763" cy="1091865"/>
          </a:xfrm>
        </p:grpSpPr>
        <p:sp>
          <p:nvSpPr>
            <p:cNvPr id="21" name="TextBox 20"/>
            <p:cNvSpPr txBox="1"/>
            <p:nvPr/>
          </p:nvSpPr>
          <p:spPr>
            <a:xfrm>
              <a:off x="2231740" y="1971090"/>
              <a:ext cx="1490663" cy="43253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2212690" y="2349281"/>
              <a:ext cx="1528763" cy="7136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23" name="그룹 51"/>
          <p:cNvGrpSpPr/>
          <p:nvPr/>
        </p:nvGrpSpPr>
        <p:grpSpPr>
          <a:xfrm>
            <a:off x="4111430" y="3631676"/>
            <a:ext cx="1501559" cy="772280"/>
            <a:chOff x="2212690" y="1977640"/>
            <a:chExt cx="1528763" cy="1085315"/>
          </a:xfrm>
        </p:grpSpPr>
        <p:sp>
          <p:nvSpPr>
            <p:cNvPr id="24" name="TextBox 23"/>
            <p:cNvSpPr txBox="1"/>
            <p:nvPr/>
          </p:nvSpPr>
          <p:spPr>
            <a:xfrm>
              <a:off x="2231740" y="1977640"/>
              <a:ext cx="1490663" cy="43253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2212690" y="2349280"/>
              <a:ext cx="1528763" cy="7136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26" name="그룹 55"/>
          <p:cNvGrpSpPr/>
          <p:nvPr/>
        </p:nvGrpSpPr>
        <p:grpSpPr>
          <a:xfrm>
            <a:off x="6446718" y="1687458"/>
            <a:ext cx="1523980" cy="740809"/>
            <a:chOff x="2212690" y="2021865"/>
            <a:chExt cx="1528763" cy="1041088"/>
          </a:xfrm>
        </p:grpSpPr>
        <p:sp>
          <p:nvSpPr>
            <p:cNvPr id="27" name="TextBox 26"/>
            <p:cNvSpPr txBox="1"/>
            <p:nvPr/>
          </p:nvSpPr>
          <p:spPr>
            <a:xfrm>
              <a:off x="2231740" y="2021865"/>
              <a:ext cx="1490663" cy="43253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2212690" y="2349279"/>
              <a:ext cx="1528763" cy="7136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721658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97649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33539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78389" y="4454991"/>
            <a:ext cx="1057340" cy="276999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779149" y="1822250"/>
            <a:ext cx="1908215" cy="218450"/>
          </a:xfrm>
          <a:prstGeom prst="rect">
            <a:avLst/>
          </a:prstGeom>
          <a:noFill/>
          <a:effectLst/>
        </p:spPr>
        <p:txBody>
          <a:bodyPr vert="eaVert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155</Words>
  <Application>Microsoft Office PowerPoint</Application>
  <PresentationFormat>On-screen Show (16:9)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2014-03-26T23:09:28Z</dcterms:modified>
</cp:coreProperties>
</file>