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33"/>
          <p:cNvSpPr/>
          <p:nvPr/>
        </p:nvSpPr>
        <p:spPr>
          <a:xfrm>
            <a:off x="1097144" y="5092528"/>
            <a:ext cx="838709" cy="68611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직선 연결선 34"/>
          <p:cNvCxnSpPr/>
          <p:nvPr/>
        </p:nvCxnSpPr>
        <p:spPr>
          <a:xfrm>
            <a:off x="1009964" y="5901356"/>
            <a:ext cx="690286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35"/>
          <p:cNvCxnSpPr/>
          <p:nvPr/>
        </p:nvCxnSpPr>
        <p:spPr>
          <a:xfrm rot="5400000">
            <a:off x="-979439" y="3911669"/>
            <a:ext cx="3973748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143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36"/>
          <p:cNvCxnSpPr/>
          <p:nvPr/>
        </p:nvCxnSpPr>
        <p:spPr>
          <a:xfrm rot="5400000">
            <a:off x="36158" y="3911669"/>
            <a:ext cx="3973748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37"/>
          <p:cNvCxnSpPr/>
          <p:nvPr/>
        </p:nvCxnSpPr>
        <p:spPr>
          <a:xfrm rot="5400000">
            <a:off x="2067353" y="3911667"/>
            <a:ext cx="3973748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38"/>
          <p:cNvCxnSpPr/>
          <p:nvPr/>
        </p:nvCxnSpPr>
        <p:spPr>
          <a:xfrm rot="5400000">
            <a:off x="4098548" y="3911667"/>
            <a:ext cx="3973748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82"/>
          <p:cNvSpPr>
            <a:spLocks/>
          </p:cNvSpPr>
          <p:nvPr/>
        </p:nvSpPr>
        <p:spPr bwMode="auto">
          <a:xfrm>
            <a:off x="1009964" y="1628800"/>
            <a:ext cx="7122543" cy="427484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rgbClr val="9E9E9E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40"/>
          <p:cNvSpPr/>
          <p:nvPr/>
        </p:nvSpPr>
        <p:spPr>
          <a:xfrm>
            <a:off x="2114371" y="4168871"/>
            <a:ext cx="1813453" cy="6861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모서리가 둥근 직사각형 41"/>
          <p:cNvSpPr/>
          <p:nvPr/>
        </p:nvSpPr>
        <p:spPr>
          <a:xfrm>
            <a:off x="4148095" y="3245212"/>
            <a:ext cx="1813453" cy="6861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모서리가 둥근 직사각형 42"/>
          <p:cNvSpPr/>
          <p:nvPr/>
        </p:nvSpPr>
        <p:spPr>
          <a:xfrm>
            <a:off x="6172602" y="2319265"/>
            <a:ext cx="838709" cy="68611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58"/>
          <p:cNvSpPr>
            <a:spLocks noChangeArrowheads="1"/>
          </p:cNvSpPr>
          <p:nvPr/>
        </p:nvSpPr>
        <p:spPr bwMode="auto">
          <a:xfrm>
            <a:off x="1149601" y="5138370"/>
            <a:ext cx="733794" cy="277249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58"/>
          <p:cNvSpPr>
            <a:spLocks noChangeArrowheads="1"/>
          </p:cNvSpPr>
          <p:nvPr/>
        </p:nvSpPr>
        <p:spPr bwMode="auto">
          <a:xfrm>
            <a:off x="6225060" y="2365107"/>
            <a:ext cx="733794" cy="277249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8"/>
          <p:cNvSpPr>
            <a:spLocks noChangeArrowheads="1"/>
          </p:cNvSpPr>
          <p:nvPr/>
        </p:nvSpPr>
        <p:spPr bwMode="auto">
          <a:xfrm>
            <a:off x="4191176" y="3291054"/>
            <a:ext cx="1727290" cy="277249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8"/>
          <p:cNvSpPr>
            <a:spLocks noChangeArrowheads="1"/>
          </p:cNvSpPr>
          <p:nvPr/>
        </p:nvSpPr>
        <p:spPr bwMode="auto">
          <a:xfrm>
            <a:off x="2157452" y="4214713"/>
            <a:ext cx="1727290" cy="277249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오른쪽 화살표 47"/>
          <p:cNvSpPr/>
          <p:nvPr/>
        </p:nvSpPr>
        <p:spPr>
          <a:xfrm rot="20194989">
            <a:off x="1827986" y="4450112"/>
            <a:ext cx="6175061" cy="303241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48"/>
          <p:cNvGrpSpPr/>
          <p:nvPr/>
        </p:nvGrpSpPr>
        <p:grpSpPr>
          <a:xfrm>
            <a:off x="2306215" y="3240812"/>
            <a:ext cx="1466846" cy="704439"/>
            <a:chOff x="2212690" y="2123855"/>
            <a:chExt cx="1528763" cy="731838"/>
          </a:xfrm>
        </p:grpSpPr>
        <p:sp>
          <p:nvSpPr>
            <p:cNvPr id="21" name="TextBox 20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3" name="그룹 51"/>
          <p:cNvGrpSpPr/>
          <p:nvPr/>
        </p:nvGrpSpPr>
        <p:grpSpPr>
          <a:xfrm>
            <a:off x="4354059" y="5085240"/>
            <a:ext cx="1466846" cy="704439"/>
            <a:chOff x="2212690" y="2123855"/>
            <a:chExt cx="1528763" cy="731838"/>
          </a:xfrm>
        </p:grpSpPr>
        <p:sp>
          <p:nvSpPr>
            <p:cNvPr id="24" name="TextBox 23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6" name="그룹 55"/>
          <p:cNvGrpSpPr/>
          <p:nvPr/>
        </p:nvGrpSpPr>
        <p:grpSpPr>
          <a:xfrm>
            <a:off x="7213227" y="2315275"/>
            <a:ext cx="1466846" cy="704439"/>
            <a:chOff x="2212690" y="2123855"/>
            <a:chExt cx="1528763" cy="731838"/>
          </a:xfrm>
        </p:grpSpPr>
        <p:sp>
          <p:nvSpPr>
            <p:cNvPr id="27" name="TextBox 26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15629" y="5960810"/>
            <a:ext cx="1430289" cy="29644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06420" y="5960810"/>
            <a:ext cx="1430289" cy="29644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48784" y="5960810"/>
            <a:ext cx="1430289" cy="29644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03345" y="5960810"/>
            <a:ext cx="1430289" cy="29644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87069" y="2399437"/>
            <a:ext cx="1836775" cy="295502"/>
          </a:xfrm>
          <a:prstGeom prst="rect">
            <a:avLst/>
          </a:prstGeom>
          <a:noFill/>
          <a:effectLst/>
        </p:spPr>
        <p:txBody>
          <a:bodyPr vert="eaVert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33"/>
          <p:cNvSpPr/>
          <p:nvPr/>
        </p:nvSpPr>
        <p:spPr>
          <a:xfrm>
            <a:off x="1097144" y="5092528"/>
            <a:ext cx="838709" cy="68611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직선 연결선 34"/>
          <p:cNvCxnSpPr/>
          <p:nvPr/>
        </p:nvCxnSpPr>
        <p:spPr>
          <a:xfrm>
            <a:off x="1009964" y="5901356"/>
            <a:ext cx="690286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35"/>
          <p:cNvCxnSpPr/>
          <p:nvPr/>
        </p:nvCxnSpPr>
        <p:spPr>
          <a:xfrm rot="5400000">
            <a:off x="-979439" y="3911669"/>
            <a:ext cx="3973748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143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36"/>
          <p:cNvCxnSpPr/>
          <p:nvPr/>
        </p:nvCxnSpPr>
        <p:spPr>
          <a:xfrm rot="5400000">
            <a:off x="36158" y="3911669"/>
            <a:ext cx="3973748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37"/>
          <p:cNvCxnSpPr/>
          <p:nvPr/>
        </p:nvCxnSpPr>
        <p:spPr>
          <a:xfrm rot="5400000">
            <a:off x="2067353" y="3911667"/>
            <a:ext cx="3973748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38"/>
          <p:cNvCxnSpPr/>
          <p:nvPr/>
        </p:nvCxnSpPr>
        <p:spPr>
          <a:xfrm rot="5400000">
            <a:off x="4098548" y="3911667"/>
            <a:ext cx="3973748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82"/>
          <p:cNvSpPr>
            <a:spLocks/>
          </p:cNvSpPr>
          <p:nvPr/>
        </p:nvSpPr>
        <p:spPr bwMode="auto">
          <a:xfrm>
            <a:off x="1009964" y="1628800"/>
            <a:ext cx="7122543" cy="427484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rgbClr val="9E9E9E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모서리가 둥근 직사각형 40"/>
          <p:cNvSpPr/>
          <p:nvPr/>
        </p:nvSpPr>
        <p:spPr>
          <a:xfrm>
            <a:off x="2114371" y="4168871"/>
            <a:ext cx="1813453" cy="6861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모서리가 둥근 직사각형 41"/>
          <p:cNvSpPr/>
          <p:nvPr/>
        </p:nvSpPr>
        <p:spPr>
          <a:xfrm>
            <a:off x="4148095" y="3245212"/>
            <a:ext cx="1813453" cy="6861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모서리가 둥근 직사각형 42"/>
          <p:cNvSpPr/>
          <p:nvPr/>
        </p:nvSpPr>
        <p:spPr>
          <a:xfrm>
            <a:off x="6172602" y="2319265"/>
            <a:ext cx="838709" cy="68611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58"/>
          <p:cNvSpPr>
            <a:spLocks noChangeArrowheads="1"/>
          </p:cNvSpPr>
          <p:nvPr/>
        </p:nvSpPr>
        <p:spPr bwMode="auto">
          <a:xfrm>
            <a:off x="1149601" y="5138370"/>
            <a:ext cx="733794" cy="277249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8"/>
          <p:cNvSpPr>
            <a:spLocks noChangeArrowheads="1"/>
          </p:cNvSpPr>
          <p:nvPr/>
        </p:nvSpPr>
        <p:spPr bwMode="auto">
          <a:xfrm>
            <a:off x="6225060" y="2365107"/>
            <a:ext cx="733794" cy="277249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8"/>
          <p:cNvSpPr>
            <a:spLocks noChangeArrowheads="1"/>
          </p:cNvSpPr>
          <p:nvPr/>
        </p:nvSpPr>
        <p:spPr bwMode="auto">
          <a:xfrm>
            <a:off x="4191176" y="3291054"/>
            <a:ext cx="1727290" cy="277249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>
            <a:off x="2157452" y="4214713"/>
            <a:ext cx="1727290" cy="277249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오른쪽 화살표 47"/>
          <p:cNvSpPr/>
          <p:nvPr/>
        </p:nvSpPr>
        <p:spPr>
          <a:xfrm rot="20194989">
            <a:off x="1827986" y="4450112"/>
            <a:ext cx="6175061" cy="303241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7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48"/>
          <p:cNvGrpSpPr/>
          <p:nvPr/>
        </p:nvGrpSpPr>
        <p:grpSpPr>
          <a:xfrm>
            <a:off x="2306215" y="3240811"/>
            <a:ext cx="1466846" cy="724816"/>
            <a:chOff x="2212690" y="2123855"/>
            <a:chExt cx="1528763" cy="753008"/>
          </a:xfrm>
        </p:grpSpPr>
        <p:sp>
          <p:nvSpPr>
            <p:cNvPr id="22" name="TextBox 21"/>
            <p:cNvSpPr txBox="1"/>
            <p:nvPr/>
          </p:nvSpPr>
          <p:spPr>
            <a:xfrm>
              <a:off x="2231740" y="2123855"/>
              <a:ext cx="1490663" cy="319748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2212690" y="2349280"/>
              <a:ext cx="1528763" cy="5275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4" name="그룹 51"/>
          <p:cNvGrpSpPr/>
          <p:nvPr/>
        </p:nvGrpSpPr>
        <p:grpSpPr>
          <a:xfrm>
            <a:off x="4354059" y="5085239"/>
            <a:ext cx="1466846" cy="724816"/>
            <a:chOff x="2212690" y="2123855"/>
            <a:chExt cx="1528763" cy="753008"/>
          </a:xfrm>
        </p:grpSpPr>
        <p:sp>
          <p:nvSpPr>
            <p:cNvPr id="25" name="TextBox 24"/>
            <p:cNvSpPr txBox="1"/>
            <p:nvPr/>
          </p:nvSpPr>
          <p:spPr>
            <a:xfrm>
              <a:off x="2231740" y="2123855"/>
              <a:ext cx="1490663" cy="319748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212690" y="2349280"/>
              <a:ext cx="1528763" cy="5275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7" name="그룹 55"/>
          <p:cNvGrpSpPr/>
          <p:nvPr/>
        </p:nvGrpSpPr>
        <p:grpSpPr>
          <a:xfrm>
            <a:off x="7213227" y="2315274"/>
            <a:ext cx="1466846" cy="724816"/>
            <a:chOff x="2212690" y="2123855"/>
            <a:chExt cx="1528763" cy="753008"/>
          </a:xfrm>
        </p:grpSpPr>
        <p:sp>
          <p:nvSpPr>
            <p:cNvPr id="28" name="TextBox 27"/>
            <p:cNvSpPr txBox="1"/>
            <p:nvPr/>
          </p:nvSpPr>
          <p:spPr>
            <a:xfrm>
              <a:off x="2231740" y="2123855"/>
              <a:ext cx="1490663" cy="319748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2212690" y="2349280"/>
              <a:ext cx="1528763" cy="5275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15629" y="5960810"/>
            <a:ext cx="1430289" cy="307777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06420" y="5960810"/>
            <a:ext cx="1430289" cy="307777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8784" y="5960810"/>
            <a:ext cx="1430289" cy="307777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03345" y="5960810"/>
            <a:ext cx="1430289" cy="307777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-122789" y="2399437"/>
            <a:ext cx="1908215" cy="295502"/>
          </a:xfrm>
          <a:prstGeom prst="rect">
            <a:avLst/>
          </a:prstGeom>
          <a:noFill/>
          <a:effectLst/>
        </p:spPr>
        <p:txBody>
          <a:bodyPr vert="eaVert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154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2014-03-26T23:04:38Z</dcterms:modified>
</cp:coreProperties>
</file>