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1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99542"/>
            <a:ext cx="6428731" cy="366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18"/>
          <p:cNvGrpSpPr/>
          <p:nvPr/>
        </p:nvGrpSpPr>
        <p:grpSpPr>
          <a:xfrm>
            <a:off x="1509560" y="3207969"/>
            <a:ext cx="3606476" cy="999704"/>
            <a:chOff x="2366755" y="4734196"/>
            <a:chExt cx="3105345" cy="1260000"/>
          </a:xfrm>
          <a:scene3d>
            <a:camera prst="obliqueTopLeft"/>
            <a:lightRig rig="threePt" dir="t"/>
          </a:scene3d>
        </p:grpSpPr>
        <p:sp>
          <p:nvSpPr>
            <p:cNvPr id="6" name="직사각형 5"/>
            <p:cNvSpPr/>
            <p:nvPr/>
          </p:nvSpPr>
          <p:spPr>
            <a:xfrm>
              <a:off x="2366755" y="5454136"/>
              <a:ext cx="1035115" cy="5400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3401870" y="5094196"/>
              <a:ext cx="1035115" cy="90000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4436985" y="4734196"/>
              <a:ext cx="1035115" cy="1260000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그룹 11"/>
          <p:cNvGrpSpPr/>
          <p:nvPr/>
        </p:nvGrpSpPr>
        <p:grpSpPr>
          <a:xfrm>
            <a:off x="2795037" y="2065323"/>
            <a:ext cx="642738" cy="1189259"/>
            <a:chOff x="2411760" y="2483895"/>
            <a:chExt cx="960967" cy="1778077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" name="타원 12"/>
            <p:cNvSpPr/>
            <p:nvPr/>
          </p:nvSpPr>
          <p:spPr>
            <a:xfrm>
              <a:off x="2689721" y="2483895"/>
              <a:ext cx="405045" cy="405045"/>
            </a:xfrm>
            <a:prstGeom prst="ellipse">
              <a:avLst/>
            </a:prstGeom>
            <a:grpFill/>
            <a:ln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자유형 13"/>
            <p:cNvSpPr/>
            <p:nvPr/>
          </p:nvSpPr>
          <p:spPr>
            <a:xfrm>
              <a:off x="2411760" y="2888940"/>
              <a:ext cx="960967" cy="1373032"/>
            </a:xfrm>
            <a:custGeom>
              <a:avLst/>
              <a:gdLst>
                <a:gd name="connsiteX0" fmla="*/ 393107 w 700755"/>
                <a:gd name="connsiteY0" fmla="*/ 1524000 h 1532546"/>
                <a:gd name="connsiteX1" fmla="*/ 509899 w 700755"/>
                <a:gd name="connsiteY1" fmla="*/ 1532546 h 1532546"/>
                <a:gd name="connsiteX2" fmla="*/ 515596 w 700755"/>
                <a:gd name="connsiteY2" fmla="*/ 162370 h 1532546"/>
                <a:gd name="connsiteX3" fmla="*/ 578265 w 700755"/>
                <a:gd name="connsiteY3" fmla="*/ 176613 h 1532546"/>
                <a:gd name="connsiteX4" fmla="*/ 615297 w 700755"/>
                <a:gd name="connsiteY4" fmla="*/ 652329 h 1532546"/>
                <a:gd name="connsiteX5" fmla="*/ 700755 w 700755"/>
                <a:gd name="connsiteY5" fmla="*/ 658026 h 1532546"/>
                <a:gd name="connsiteX6" fmla="*/ 683664 w 700755"/>
                <a:gd name="connsiteY6" fmla="*/ 0 h 1532546"/>
                <a:gd name="connsiteX7" fmla="*/ 0 w 700755"/>
                <a:gd name="connsiteY7" fmla="*/ 11395 h 1532546"/>
                <a:gd name="connsiteX8" fmla="*/ 8546 w 700755"/>
                <a:gd name="connsiteY8" fmla="*/ 612449 h 1532546"/>
                <a:gd name="connsiteX9" fmla="*/ 88307 w 700755"/>
                <a:gd name="connsiteY9" fmla="*/ 615298 h 1532546"/>
                <a:gd name="connsiteX10" fmla="*/ 108247 w 700755"/>
                <a:gd name="connsiteY10" fmla="*/ 131036 h 1532546"/>
                <a:gd name="connsiteX11" fmla="*/ 196553 w 700755"/>
                <a:gd name="connsiteY11" fmla="*/ 156673 h 1532546"/>
                <a:gd name="connsiteX12" fmla="*/ 185159 w 700755"/>
                <a:gd name="connsiteY12" fmla="*/ 1501212 h 1532546"/>
                <a:gd name="connsiteX13" fmla="*/ 264920 w 700755"/>
                <a:gd name="connsiteY13" fmla="*/ 1509757 h 1532546"/>
                <a:gd name="connsiteX14" fmla="*/ 279163 w 700755"/>
                <a:gd name="connsiteY14" fmla="*/ 620995 h 1532546"/>
                <a:gd name="connsiteX15" fmla="*/ 395955 w 700755"/>
                <a:gd name="connsiteY15" fmla="*/ 638086 h 1532546"/>
                <a:gd name="connsiteX16" fmla="*/ 393107 w 700755"/>
                <a:gd name="connsiteY16" fmla="*/ 1524000 h 1532546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01140 w 713588"/>
                <a:gd name="connsiteY9" fmla="*/ 619986 h 1537234"/>
                <a:gd name="connsiteX10" fmla="*/ 121080 w 713588"/>
                <a:gd name="connsiteY10" fmla="*/ 135724 h 1537234"/>
                <a:gd name="connsiteX11" fmla="*/ 209386 w 713588"/>
                <a:gd name="connsiteY11" fmla="*/ 161361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01140 w 713588"/>
                <a:gd name="connsiteY9" fmla="*/ 619986 h 1537234"/>
                <a:gd name="connsiteX10" fmla="*/ 134937 w 713588"/>
                <a:gd name="connsiteY10" fmla="*/ 180975 h 1537234"/>
                <a:gd name="connsiteX11" fmla="*/ 209386 w 713588"/>
                <a:gd name="connsiteY11" fmla="*/ 161361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01140 w 713588"/>
                <a:gd name="connsiteY9" fmla="*/ 619986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315912 w 713588"/>
                <a:gd name="connsiteY14" fmla="*/ 676275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315912 w 713588"/>
                <a:gd name="connsiteY14" fmla="*/ 676275 h 1537234"/>
                <a:gd name="connsiteX15" fmla="*/ 360362 w 713588"/>
                <a:gd name="connsiteY15" fmla="*/ 676275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315912 w 713588"/>
                <a:gd name="connsiteY14" fmla="*/ 676275 h 1537234"/>
                <a:gd name="connsiteX15" fmla="*/ 404812 w 713588"/>
                <a:gd name="connsiteY15" fmla="*/ 676275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0350"/>
                <a:gd name="connsiteX1" fmla="*/ 539750 w 713588"/>
                <a:gd name="connsiteY1" fmla="*/ 1530350 h 1530350"/>
                <a:gd name="connsiteX2" fmla="*/ 528429 w 713588"/>
                <a:gd name="connsiteY2" fmla="*/ 167058 h 1530350"/>
                <a:gd name="connsiteX3" fmla="*/ 591098 w 713588"/>
                <a:gd name="connsiteY3" fmla="*/ 181301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5940 w 713588"/>
                <a:gd name="connsiteY16" fmla="*/ 1528688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28429 w 713588"/>
                <a:gd name="connsiteY2" fmla="*/ 167058 h 1530350"/>
                <a:gd name="connsiteX3" fmla="*/ 591098 w 713588"/>
                <a:gd name="connsiteY3" fmla="*/ 181301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39750 w 713588"/>
                <a:gd name="connsiteY2" fmla="*/ 180975 h 1530350"/>
                <a:gd name="connsiteX3" fmla="*/ 591098 w 713588"/>
                <a:gd name="connsiteY3" fmla="*/ 181301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39750 w 713588"/>
                <a:gd name="connsiteY2" fmla="*/ 180975 h 1530350"/>
                <a:gd name="connsiteX3" fmla="*/ 585787 w 713588"/>
                <a:gd name="connsiteY3" fmla="*/ 180975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39750 w 713588"/>
                <a:gd name="connsiteY2" fmla="*/ 180975 h 1530350"/>
                <a:gd name="connsiteX3" fmla="*/ 585787 w 713588"/>
                <a:gd name="connsiteY3" fmla="*/ 180975 h 1530350"/>
                <a:gd name="connsiteX4" fmla="*/ 585787 w 713588"/>
                <a:gd name="connsiteY4" fmla="*/ 676275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20725"/>
                <a:gd name="connsiteY0" fmla="*/ 1530350 h 1530350"/>
                <a:gd name="connsiteX1" fmla="*/ 539750 w 720725"/>
                <a:gd name="connsiteY1" fmla="*/ 1530350 h 1530350"/>
                <a:gd name="connsiteX2" fmla="*/ 539750 w 720725"/>
                <a:gd name="connsiteY2" fmla="*/ 180975 h 1530350"/>
                <a:gd name="connsiteX3" fmla="*/ 585787 w 720725"/>
                <a:gd name="connsiteY3" fmla="*/ 180975 h 1530350"/>
                <a:gd name="connsiteX4" fmla="*/ 585787 w 720725"/>
                <a:gd name="connsiteY4" fmla="*/ 676275 h 1530350"/>
                <a:gd name="connsiteX5" fmla="*/ 720725 w 720725"/>
                <a:gd name="connsiteY5" fmla="*/ 676275 h 1530350"/>
                <a:gd name="connsiteX6" fmla="*/ 696497 w 720725"/>
                <a:gd name="connsiteY6" fmla="*/ 4688 h 1530350"/>
                <a:gd name="connsiteX7" fmla="*/ 0 w 720725"/>
                <a:gd name="connsiteY7" fmla="*/ 0 h 1530350"/>
                <a:gd name="connsiteX8" fmla="*/ 0 w 720725"/>
                <a:gd name="connsiteY8" fmla="*/ 676275 h 1530350"/>
                <a:gd name="connsiteX9" fmla="*/ 134937 w 720725"/>
                <a:gd name="connsiteY9" fmla="*/ 676275 h 1530350"/>
                <a:gd name="connsiteX10" fmla="*/ 134937 w 720725"/>
                <a:gd name="connsiteY10" fmla="*/ 180975 h 1530350"/>
                <a:gd name="connsiteX11" fmla="*/ 180975 w 720725"/>
                <a:gd name="connsiteY11" fmla="*/ 180975 h 1530350"/>
                <a:gd name="connsiteX12" fmla="*/ 180975 w 720725"/>
                <a:gd name="connsiteY12" fmla="*/ 1530350 h 1530350"/>
                <a:gd name="connsiteX13" fmla="*/ 315912 w 720725"/>
                <a:gd name="connsiteY13" fmla="*/ 1530350 h 1530350"/>
                <a:gd name="connsiteX14" fmla="*/ 315912 w 720725"/>
                <a:gd name="connsiteY14" fmla="*/ 676275 h 1530350"/>
                <a:gd name="connsiteX15" fmla="*/ 404812 w 720725"/>
                <a:gd name="connsiteY15" fmla="*/ 676275 h 1530350"/>
                <a:gd name="connsiteX16" fmla="*/ 404812 w 720725"/>
                <a:gd name="connsiteY16" fmla="*/ 1530350 h 1530350"/>
                <a:gd name="connsiteX0" fmla="*/ 404812 w 720725"/>
                <a:gd name="connsiteY0" fmla="*/ 1530350 h 1530350"/>
                <a:gd name="connsiteX1" fmla="*/ 539750 w 720725"/>
                <a:gd name="connsiteY1" fmla="*/ 1530350 h 1530350"/>
                <a:gd name="connsiteX2" fmla="*/ 539750 w 720725"/>
                <a:gd name="connsiteY2" fmla="*/ 180975 h 1530350"/>
                <a:gd name="connsiteX3" fmla="*/ 585787 w 720725"/>
                <a:gd name="connsiteY3" fmla="*/ 180975 h 1530350"/>
                <a:gd name="connsiteX4" fmla="*/ 585787 w 720725"/>
                <a:gd name="connsiteY4" fmla="*/ 676275 h 1530350"/>
                <a:gd name="connsiteX5" fmla="*/ 720725 w 720725"/>
                <a:gd name="connsiteY5" fmla="*/ 676275 h 1530350"/>
                <a:gd name="connsiteX6" fmla="*/ 720725 w 720725"/>
                <a:gd name="connsiteY6" fmla="*/ 0 h 1530350"/>
                <a:gd name="connsiteX7" fmla="*/ 0 w 720725"/>
                <a:gd name="connsiteY7" fmla="*/ 0 h 1530350"/>
                <a:gd name="connsiteX8" fmla="*/ 0 w 720725"/>
                <a:gd name="connsiteY8" fmla="*/ 676275 h 1530350"/>
                <a:gd name="connsiteX9" fmla="*/ 134937 w 720725"/>
                <a:gd name="connsiteY9" fmla="*/ 676275 h 1530350"/>
                <a:gd name="connsiteX10" fmla="*/ 134937 w 720725"/>
                <a:gd name="connsiteY10" fmla="*/ 180975 h 1530350"/>
                <a:gd name="connsiteX11" fmla="*/ 180975 w 720725"/>
                <a:gd name="connsiteY11" fmla="*/ 180975 h 1530350"/>
                <a:gd name="connsiteX12" fmla="*/ 180975 w 720725"/>
                <a:gd name="connsiteY12" fmla="*/ 1530350 h 1530350"/>
                <a:gd name="connsiteX13" fmla="*/ 315912 w 720725"/>
                <a:gd name="connsiteY13" fmla="*/ 1530350 h 1530350"/>
                <a:gd name="connsiteX14" fmla="*/ 315912 w 720725"/>
                <a:gd name="connsiteY14" fmla="*/ 676275 h 1530350"/>
                <a:gd name="connsiteX15" fmla="*/ 404812 w 720725"/>
                <a:gd name="connsiteY15" fmla="*/ 676275 h 1530350"/>
                <a:gd name="connsiteX16" fmla="*/ 404812 w 720725"/>
                <a:gd name="connsiteY16" fmla="*/ 1530350 h 1530350"/>
                <a:gd name="connsiteX0" fmla="*/ 404812 w 840846"/>
                <a:gd name="connsiteY0" fmla="*/ 1643062 h 1643062"/>
                <a:gd name="connsiteX1" fmla="*/ 539750 w 840846"/>
                <a:gd name="connsiteY1" fmla="*/ 1643062 h 1643062"/>
                <a:gd name="connsiteX2" fmla="*/ 539750 w 840846"/>
                <a:gd name="connsiteY2" fmla="*/ 293687 h 1643062"/>
                <a:gd name="connsiteX3" fmla="*/ 585787 w 840846"/>
                <a:gd name="connsiteY3" fmla="*/ 293687 h 1643062"/>
                <a:gd name="connsiteX4" fmla="*/ 585787 w 840846"/>
                <a:gd name="connsiteY4" fmla="*/ 788987 h 1643062"/>
                <a:gd name="connsiteX5" fmla="*/ 720725 w 840846"/>
                <a:gd name="connsiteY5" fmla="*/ 788987 h 1643062"/>
                <a:gd name="connsiteX6" fmla="*/ 720725 w 840846"/>
                <a:gd name="connsiteY6" fmla="*/ 112712 h 1643062"/>
                <a:gd name="connsiteX7" fmla="*/ 0 w 840846"/>
                <a:gd name="connsiteY7" fmla="*/ 112712 h 1643062"/>
                <a:gd name="connsiteX8" fmla="*/ 0 w 840846"/>
                <a:gd name="connsiteY8" fmla="*/ 788987 h 1643062"/>
                <a:gd name="connsiteX9" fmla="*/ 134937 w 840846"/>
                <a:gd name="connsiteY9" fmla="*/ 788987 h 1643062"/>
                <a:gd name="connsiteX10" fmla="*/ 134937 w 840846"/>
                <a:gd name="connsiteY10" fmla="*/ 293687 h 1643062"/>
                <a:gd name="connsiteX11" fmla="*/ 180975 w 840846"/>
                <a:gd name="connsiteY11" fmla="*/ 293687 h 1643062"/>
                <a:gd name="connsiteX12" fmla="*/ 180975 w 840846"/>
                <a:gd name="connsiteY12" fmla="*/ 1643062 h 1643062"/>
                <a:gd name="connsiteX13" fmla="*/ 315912 w 840846"/>
                <a:gd name="connsiteY13" fmla="*/ 1643062 h 1643062"/>
                <a:gd name="connsiteX14" fmla="*/ 315912 w 840846"/>
                <a:gd name="connsiteY14" fmla="*/ 788987 h 1643062"/>
                <a:gd name="connsiteX15" fmla="*/ 404812 w 840846"/>
                <a:gd name="connsiteY15" fmla="*/ 788987 h 1643062"/>
                <a:gd name="connsiteX16" fmla="*/ 404812 w 840846"/>
                <a:gd name="connsiteY16" fmla="*/ 1643062 h 1643062"/>
                <a:gd name="connsiteX0" fmla="*/ 524933 w 960967"/>
                <a:gd name="connsiteY0" fmla="*/ 1643062 h 1643062"/>
                <a:gd name="connsiteX1" fmla="*/ 659871 w 960967"/>
                <a:gd name="connsiteY1" fmla="*/ 1643062 h 1643062"/>
                <a:gd name="connsiteX2" fmla="*/ 659871 w 960967"/>
                <a:gd name="connsiteY2" fmla="*/ 293687 h 1643062"/>
                <a:gd name="connsiteX3" fmla="*/ 705908 w 960967"/>
                <a:gd name="connsiteY3" fmla="*/ 293687 h 1643062"/>
                <a:gd name="connsiteX4" fmla="*/ 705908 w 960967"/>
                <a:gd name="connsiteY4" fmla="*/ 788987 h 1643062"/>
                <a:gd name="connsiteX5" fmla="*/ 840846 w 960967"/>
                <a:gd name="connsiteY5" fmla="*/ 788987 h 1643062"/>
                <a:gd name="connsiteX6" fmla="*/ 840846 w 960967"/>
                <a:gd name="connsiteY6" fmla="*/ 112712 h 1643062"/>
                <a:gd name="connsiteX7" fmla="*/ 120121 w 960967"/>
                <a:gd name="connsiteY7" fmla="*/ 112712 h 1643062"/>
                <a:gd name="connsiteX8" fmla="*/ 120121 w 960967"/>
                <a:gd name="connsiteY8" fmla="*/ 788987 h 1643062"/>
                <a:gd name="connsiteX9" fmla="*/ 255058 w 960967"/>
                <a:gd name="connsiteY9" fmla="*/ 788987 h 1643062"/>
                <a:gd name="connsiteX10" fmla="*/ 255058 w 960967"/>
                <a:gd name="connsiteY10" fmla="*/ 293687 h 1643062"/>
                <a:gd name="connsiteX11" fmla="*/ 301096 w 960967"/>
                <a:gd name="connsiteY11" fmla="*/ 293687 h 1643062"/>
                <a:gd name="connsiteX12" fmla="*/ 301096 w 960967"/>
                <a:gd name="connsiteY12" fmla="*/ 1643062 h 1643062"/>
                <a:gd name="connsiteX13" fmla="*/ 436033 w 960967"/>
                <a:gd name="connsiteY13" fmla="*/ 1643062 h 1643062"/>
                <a:gd name="connsiteX14" fmla="*/ 436033 w 960967"/>
                <a:gd name="connsiteY14" fmla="*/ 788987 h 1643062"/>
                <a:gd name="connsiteX15" fmla="*/ 524933 w 960967"/>
                <a:gd name="connsiteY15" fmla="*/ 788987 h 1643062"/>
                <a:gd name="connsiteX16" fmla="*/ 524933 w 960967"/>
                <a:gd name="connsiteY16" fmla="*/ 1643062 h 1643062"/>
                <a:gd name="connsiteX0" fmla="*/ 524933 w 960967"/>
                <a:gd name="connsiteY0" fmla="*/ 1643062 h 1643062"/>
                <a:gd name="connsiteX1" fmla="*/ 659871 w 960967"/>
                <a:gd name="connsiteY1" fmla="*/ 1643062 h 1643062"/>
                <a:gd name="connsiteX2" fmla="*/ 659871 w 960967"/>
                <a:gd name="connsiteY2" fmla="*/ 293687 h 1643062"/>
                <a:gd name="connsiteX3" fmla="*/ 705908 w 960967"/>
                <a:gd name="connsiteY3" fmla="*/ 293687 h 1643062"/>
                <a:gd name="connsiteX4" fmla="*/ 705908 w 960967"/>
                <a:gd name="connsiteY4" fmla="*/ 788987 h 1643062"/>
                <a:gd name="connsiteX5" fmla="*/ 840846 w 960967"/>
                <a:gd name="connsiteY5" fmla="*/ 788987 h 1643062"/>
                <a:gd name="connsiteX6" fmla="*/ 840846 w 960967"/>
                <a:gd name="connsiteY6" fmla="*/ 112712 h 1643062"/>
                <a:gd name="connsiteX7" fmla="*/ 120121 w 960967"/>
                <a:gd name="connsiteY7" fmla="*/ 112712 h 1643062"/>
                <a:gd name="connsiteX8" fmla="*/ 120121 w 960967"/>
                <a:gd name="connsiteY8" fmla="*/ 788987 h 1643062"/>
                <a:gd name="connsiteX9" fmla="*/ 255058 w 960967"/>
                <a:gd name="connsiteY9" fmla="*/ 788987 h 1643062"/>
                <a:gd name="connsiteX10" fmla="*/ 255058 w 960967"/>
                <a:gd name="connsiteY10" fmla="*/ 293687 h 1643062"/>
                <a:gd name="connsiteX11" fmla="*/ 301096 w 960967"/>
                <a:gd name="connsiteY11" fmla="*/ 293687 h 1643062"/>
                <a:gd name="connsiteX12" fmla="*/ 301096 w 960967"/>
                <a:gd name="connsiteY12" fmla="*/ 1643062 h 1643062"/>
                <a:gd name="connsiteX13" fmla="*/ 436033 w 960967"/>
                <a:gd name="connsiteY13" fmla="*/ 1643062 h 1643062"/>
                <a:gd name="connsiteX14" fmla="*/ 436033 w 960967"/>
                <a:gd name="connsiteY14" fmla="*/ 788987 h 1643062"/>
                <a:gd name="connsiteX15" fmla="*/ 524933 w 960967"/>
                <a:gd name="connsiteY15" fmla="*/ 788987 h 1643062"/>
                <a:gd name="connsiteX16" fmla="*/ 524933 w 960967"/>
                <a:gd name="connsiteY16" fmla="*/ 1643062 h 1643062"/>
                <a:gd name="connsiteX0" fmla="*/ 524933 w 960967"/>
                <a:gd name="connsiteY0" fmla="*/ 1643062 h 1643062"/>
                <a:gd name="connsiteX1" fmla="*/ 659871 w 960967"/>
                <a:gd name="connsiteY1" fmla="*/ 1643062 h 1643062"/>
                <a:gd name="connsiteX2" fmla="*/ 659871 w 960967"/>
                <a:gd name="connsiteY2" fmla="*/ 293687 h 1643062"/>
                <a:gd name="connsiteX3" fmla="*/ 705908 w 960967"/>
                <a:gd name="connsiteY3" fmla="*/ 293687 h 1643062"/>
                <a:gd name="connsiteX4" fmla="*/ 705908 w 960967"/>
                <a:gd name="connsiteY4" fmla="*/ 788987 h 1643062"/>
                <a:gd name="connsiteX5" fmla="*/ 840846 w 960967"/>
                <a:gd name="connsiteY5" fmla="*/ 788987 h 1643062"/>
                <a:gd name="connsiteX6" fmla="*/ 840846 w 960967"/>
                <a:gd name="connsiteY6" fmla="*/ 112712 h 1643062"/>
                <a:gd name="connsiteX7" fmla="*/ 120121 w 960967"/>
                <a:gd name="connsiteY7" fmla="*/ 112712 h 1643062"/>
                <a:gd name="connsiteX8" fmla="*/ 120121 w 960967"/>
                <a:gd name="connsiteY8" fmla="*/ 788987 h 1643062"/>
                <a:gd name="connsiteX9" fmla="*/ 255058 w 960967"/>
                <a:gd name="connsiteY9" fmla="*/ 788987 h 1643062"/>
                <a:gd name="connsiteX10" fmla="*/ 255058 w 960967"/>
                <a:gd name="connsiteY10" fmla="*/ 293687 h 1643062"/>
                <a:gd name="connsiteX11" fmla="*/ 301096 w 960967"/>
                <a:gd name="connsiteY11" fmla="*/ 293687 h 1643062"/>
                <a:gd name="connsiteX12" fmla="*/ 301096 w 960967"/>
                <a:gd name="connsiteY12" fmla="*/ 1643062 h 1643062"/>
                <a:gd name="connsiteX13" fmla="*/ 436033 w 960967"/>
                <a:gd name="connsiteY13" fmla="*/ 1643062 h 1643062"/>
                <a:gd name="connsiteX14" fmla="*/ 436033 w 960967"/>
                <a:gd name="connsiteY14" fmla="*/ 788987 h 1643062"/>
                <a:gd name="connsiteX15" fmla="*/ 524933 w 960967"/>
                <a:gd name="connsiteY15" fmla="*/ 788987 h 1643062"/>
                <a:gd name="connsiteX16" fmla="*/ 524933 w 960967"/>
                <a:gd name="connsiteY16" fmla="*/ 1643062 h 1643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60967" h="1643062">
                  <a:moveTo>
                    <a:pt x="524933" y="1643062"/>
                  </a:moveTo>
                  <a:lnTo>
                    <a:pt x="659871" y="1643062"/>
                  </a:lnTo>
                  <a:cubicBezTo>
                    <a:pt x="656097" y="1188631"/>
                    <a:pt x="663645" y="748118"/>
                    <a:pt x="659871" y="293687"/>
                  </a:cubicBezTo>
                  <a:lnTo>
                    <a:pt x="705908" y="293687"/>
                  </a:lnTo>
                  <a:lnTo>
                    <a:pt x="705908" y="788987"/>
                  </a:lnTo>
                  <a:cubicBezTo>
                    <a:pt x="728398" y="871537"/>
                    <a:pt x="818356" y="901699"/>
                    <a:pt x="840846" y="788987"/>
                  </a:cubicBezTo>
                  <a:cubicBezTo>
                    <a:pt x="863336" y="676275"/>
                    <a:pt x="960967" y="225424"/>
                    <a:pt x="840846" y="112712"/>
                  </a:cubicBezTo>
                  <a:cubicBezTo>
                    <a:pt x="720725" y="0"/>
                    <a:pt x="240242" y="0"/>
                    <a:pt x="120121" y="112712"/>
                  </a:cubicBezTo>
                  <a:cubicBezTo>
                    <a:pt x="0" y="225424"/>
                    <a:pt x="97631" y="676275"/>
                    <a:pt x="120121" y="788987"/>
                  </a:cubicBezTo>
                  <a:cubicBezTo>
                    <a:pt x="142611" y="901699"/>
                    <a:pt x="232569" y="871537"/>
                    <a:pt x="255058" y="788987"/>
                  </a:cubicBezTo>
                  <a:lnTo>
                    <a:pt x="255058" y="293687"/>
                  </a:lnTo>
                  <a:lnTo>
                    <a:pt x="301096" y="293687"/>
                  </a:lnTo>
                  <a:lnTo>
                    <a:pt x="301096" y="1643062"/>
                  </a:lnTo>
                  <a:lnTo>
                    <a:pt x="436033" y="1643062"/>
                  </a:lnTo>
                  <a:lnTo>
                    <a:pt x="436033" y="788987"/>
                  </a:lnTo>
                  <a:lnTo>
                    <a:pt x="524933" y="788987"/>
                  </a:lnTo>
                  <a:cubicBezTo>
                    <a:pt x="523984" y="1085241"/>
                    <a:pt x="525882" y="1349657"/>
                    <a:pt x="524933" y="1643062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원호 21"/>
          <p:cNvSpPr/>
          <p:nvPr/>
        </p:nvSpPr>
        <p:spPr>
          <a:xfrm flipH="1">
            <a:off x="2045176" y="1779662"/>
            <a:ext cx="1142646" cy="1142646"/>
          </a:xfrm>
          <a:prstGeom prst="arc">
            <a:avLst>
              <a:gd name="adj1" fmla="val 13303941"/>
              <a:gd name="adj2" fmla="val 0"/>
            </a:avLst>
          </a:prstGeom>
          <a:ln w="38100">
            <a:solidFill>
              <a:schemeClr val="bg1">
                <a:lumMod val="50000"/>
              </a:schemeClr>
            </a:solidFill>
            <a:prstDash val="sysDash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3536" y="4443958"/>
            <a:ext cx="6590832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08820" y="3065138"/>
            <a:ext cx="28796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A.Text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08820" y="3476404"/>
            <a:ext cx="28796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B.Text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8820" y="3923974"/>
            <a:ext cx="28796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C.Text</a:t>
            </a:r>
            <a:r>
              <a:rPr lang="en-US" altLang="ko-KR" sz="1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here Text here</a:t>
            </a:r>
          </a:p>
          <a:p>
            <a:r>
              <a:rPr lang="en-US" altLang="ko-KR" sz="11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7" name="원호 19"/>
          <p:cNvSpPr/>
          <p:nvPr/>
        </p:nvSpPr>
        <p:spPr>
          <a:xfrm>
            <a:off x="3044991" y="1779662"/>
            <a:ext cx="1142646" cy="1142646"/>
          </a:xfrm>
          <a:prstGeom prst="arc">
            <a:avLst>
              <a:gd name="adj1" fmla="val 13303941"/>
              <a:gd name="adj2" fmla="val 0"/>
            </a:avLst>
          </a:prstGeom>
          <a:ln w="38100">
            <a:prstDash val="soli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71"/>
          <p:cNvSpPr txBox="1">
            <a:spLocks noChangeArrowheads="1"/>
          </p:cNvSpPr>
          <p:nvPr/>
        </p:nvSpPr>
        <p:spPr bwMode="auto">
          <a:xfrm>
            <a:off x="1473853" y="3957830"/>
            <a:ext cx="1224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A.TEXT HERE</a:t>
            </a:r>
            <a:endParaRPr kumimoji="0" lang="en-US" altLang="ko-KR" sz="12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9" name="TextBox 71"/>
          <p:cNvSpPr txBox="1">
            <a:spLocks noChangeArrowheads="1"/>
          </p:cNvSpPr>
          <p:nvPr/>
        </p:nvSpPr>
        <p:spPr bwMode="auto">
          <a:xfrm>
            <a:off x="2687914" y="3957830"/>
            <a:ext cx="1224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B.TEXT HERE</a:t>
            </a:r>
            <a:endParaRPr kumimoji="0" lang="en-US" altLang="ko-KR" sz="12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0" name="TextBox 71"/>
          <p:cNvSpPr txBox="1">
            <a:spLocks noChangeArrowheads="1"/>
          </p:cNvSpPr>
          <p:nvPr/>
        </p:nvSpPr>
        <p:spPr bwMode="auto">
          <a:xfrm>
            <a:off x="3901975" y="3957830"/>
            <a:ext cx="1224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C.TEXT HERE</a:t>
            </a:r>
            <a:endParaRPr kumimoji="0" lang="en-US" altLang="ko-KR" sz="12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76340" y="1123203"/>
            <a:ext cx="695204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2" name="오른쪽 화살표 35"/>
          <p:cNvSpPr/>
          <p:nvPr/>
        </p:nvSpPr>
        <p:spPr>
          <a:xfrm rot="20819640">
            <a:off x="2559518" y="2230705"/>
            <a:ext cx="3846348" cy="249390"/>
          </a:xfrm>
          <a:prstGeom prst="rightArrow">
            <a:avLst>
              <a:gd name="adj1" fmla="val 36753"/>
              <a:gd name="adj2" fmla="val 58761"/>
            </a:avLst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tx1">
                  <a:alpha val="5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그룹 26"/>
          <p:cNvGrpSpPr/>
          <p:nvPr/>
        </p:nvGrpSpPr>
        <p:grpSpPr>
          <a:xfrm>
            <a:off x="4139952" y="1923678"/>
            <a:ext cx="1584176" cy="735576"/>
            <a:chOff x="958720" y="1673805"/>
            <a:chExt cx="1543050" cy="927100"/>
          </a:xfrm>
        </p:grpSpPr>
        <p:sp>
          <p:nvSpPr>
            <p:cNvPr id="24" name="TextBox 71"/>
            <p:cNvSpPr txBox="1">
              <a:spLocks noChangeArrowheads="1"/>
            </p:cNvSpPr>
            <p:nvPr/>
          </p:nvSpPr>
          <p:spPr bwMode="auto">
            <a:xfrm>
              <a:off x="958720" y="1673805"/>
              <a:ext cx="1543050" cy="3077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1022220" y="2000830"/>
              <a:ext cx="1416050" cy="600075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99542"/>
            <a:ext cx="642873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" name="그룹 18"/>
          <p:cNvGrpSpPr/>
          <p:nvPr/>
        </p:nvGrpSpPr>
        <p:grpSpPr>
          <a:xfrm>
            <a:off x="1509560" y="3207969"/>
            <a:ext cx="3606476" cy="999704"/>
            <a:chOff x="2366755" y="4734196"/>
            <a:chExt cx="3105345" cy="1260000"/>
          </a:xfrm>
          <a:scene3d>
            <a:camera prst="obliqueTopLeft"/>
            <a:lightRig rig="threePt" dir="t"/>
          </a:scene3d>
        </p:grpSpPr>
        <p:sp>
          <p:nvSpPr>
            <p:cNvPr id="6" name="직사각형 5"/>
            <p:cNvSpPr/>
            <p:nvPr/>
          </p:nvSpPr>
          <p:spPr>
            <a:xfrm>
              <a:off x="2366755" y="5454136"/>
              <a:ext cx="1035115" cy="54006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" name="직사각형 6"/>
            <p:cNvSpPr/>
            <p:nvPr/>
          </p:nvSpPr>
          <p:spPr>
            <a:xfrm>
              <a:off x="3401870" y="5094196"/>
              <a:ext cx="1035115" cy="900000"/>
            </a:xfrm>
            <a:prstGeom prst="rect">
              <a:avLst/>
            </a:prstGeom>
            <a:gradFill>
              <a:gsLst>
                <a:gs pos="0">
                  <a:schemeClr val="bg1">
                    <a:lumMod val="50000"/>
                  </a:schemeClr>
                </a:gs>
                <a:gs pos="80000">
                  <a:schemeClr val="bg1">
                    <a:lumMod val="75000"/>
                  </a:schemeClr>
                </a:gs>
                <a:gs pos="100000">
                  <a:schemeClr val="bg1">
                    <a:lumMod val="8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직사각형 7"/>
            <p:cNvSpPr/>
            <p:nvPr/>
          </p:nvSpPr>
          <p:spPr>
            <a:xfrm>
              <a:off x="4436985" y="4734196"/>
              <a:ext cx="1035115" cy="1260000"/>
            </a:xfrm>
            <a:prstGeom prst="rect">
              <a:avLst/>
            </a:prstGeom>
            <a:gradFill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sp3d extrusionH="1905000" contourW="8890" prstMaterial="matte">
              <a:contourClr>
                <a:schemeClr val="bg1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" name="그룹 11"/>
          <p:cNvGrpSpPr/>
          <p:nvPr/>
        </p:nvGrpSpPr>
        <p:grpSpPr>
          <a:xfrm>
            <a:off x="2795037" y="2065323"/>
            <a:ext cx="642738" cy="1189259"/>
            <a:chOff x="2411760" y="2483895"/>
            <a:chExt cx="960967" cy="1778077"/>
          </a:xfrm>
          <a:solidFill>
            <a:schemeClr val="tx1">
              <a:lumMod val="75000"/>
              <a:lumOff val="25000"/>
            </a:schemeClr>
          </a:solidFill>
        </p:grpSpPr>
        <p:sp>
          <p:nvSpPr>
            <p:cNvPr id="10" name="타원 12"/>
            <p:cNvSpPr/>
            <p:nvPr/>
          </p:nvSpPr>
          <p:spPr>
            <a:xfrm>
              <a:off x="2689721" y="2483895"/>
              <a:ext cx="405045" cy="405045"/>
            </a:xfrm>
            <a:prstGeom prst="ellipse">
              <a:avLst/>
            </a:prstGeom>
            <a:grpFill/>
            <a:ln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자유형 13"/>
            <p:cNvSpPr/>
            <p:nvPr/>
          </p:nvSpPr>
          <p:spPr>
            <a:xfrm>
              <a:off x="2411760" y="2888940"/>
              <a:ext cx="960967" cy="1373032"/>
            </a:xfrm>
            <a:custGeom>
              <a:avLst/>
              <a:gdLst>
                <a:gd name="connsiteX0" fmla="*/ 393107 w 700755"/>
                <a:gd name="connsiteY0" fmla="*/ 1524000 h 1532546"/>
                <a:gd name="connsiteX1" fmla="*/ 509899 w 700755"/>
                <a:gd name="connsiteY1" fmla="*/ 1532546 h 1532546"/>
                <a:gd name="connsiteX2" fmla="*/ 515596 w 700755"/>
                <a:gd name="connsiteY2" fmla="*/ 162370 h 1532546"/>
                <a:gd name="connsiteX3" fmla="*/ 578265 w 700755"/>
                <a:gd name="connsiteY3" fmla="*/ 176613 h 1532546"/>
                <a:gd name="connsiteX4" fmla="*/ 615297 w 700755"/>
                <a:gd name="connsiteY4" fmla="*/ 652329 h 1532546"/>
                <a:gd name="connsiteX5" fmla="*/ 700755 w 700755"/>
                <a:gd name="connsiteY5" fmla="*/ 658026 h 1532546"/>
                <a:gd name="connsiteX6" fmla="*/ 683664 w 700755"/>
                <a:gd name="connsiteY6" fmla="*/ 0 h 1532546"/>
                <a:gd name="connsiteX7" fmla="*/ 0 w 700755"/>
                <a:gd name="connsiteY7" fmla="*/ 11395 h 1532546"/>
                <a:gd name="connsiteX8" fmla="*/ 8546 w 700755"/>
                <a:gd name="connsiteY8" fmla="*/ 612449 h 1532546"/>
                <a:gd name="connsiteX9" fmla="*/ 88307 w 700755"/>
                <a:gd name="connsiteY9" fmla="*/ 615298 h 1532546"/>
                <a:gd name="connsiteX10" fmla="*/ 108247 w 700755"/>
                <a:gd name="connsiteY10" fmla="*/ 131036 h 1532546"/>
                <a:gd name="connsiteX11" fmla="*/ 196553 w 700755"/>
                <a:gd name="connsiteY11" fmla="*/ 156673 h 1532546"/>
                <a:gd name="connsiteX12" fmla="*/ 185159 w 700755"/>
                <a:gd name="connsiteY12" fmla="*/ 1501212 h 1532546"/>
                <a:gd name="connsiteX13" fmla="*/ 264920 w 700755"/>
                <a:gd name="connsiteY13" fmla="*/ 1509757 h 1532546"/>
                <a:gd name="connsiteX14" fmla="*/ 279163 w 700755"/>
                <a:gd name="connsiteY14" fmla="*/ 620995 h 1532546"/>
                <a:gd name="connsiteX15" fmla="*/ 395955 w 700755"/>
                <a:gd name="connsiteY15" fmla="*/ 638086 h 1532546"/>
                <a:gd name="connsiteX16" fmla="*/ 393107 w 700755"/>
                <a:gd name="connsiteY16" fmla="*/ 1524000 h 1532546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01140 w 713588"/>
                <a:gd name="connsiteY9" fmla="*/ 619986 h 1537234"/>
                <a:gd name="connsiteX10" fmla="*/ 121080 w 713588"/>
                <a:gd name="connsiteY10" fmla="*/ 135724 h 1537234"/>
                <a:gd name="connsiteX11" fmla="*/ 209386 w 713588"/>
                <a:gd name="connsiteY11" fmla="*/ 161361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01140 w 713588"/>
                <a:gd name="connsiteY9" fmla="*/ 619986 h 1537234"/>
                <a:gd name="connsiteX10" fmla="*/ 134937 w 713588"/>
                <a:gd name="connsiteY10" fmla="*/ 180975 h 1537234"/>
                <a:gd name="connsiteX11" fmla="*/ 209386 w 713588"/>
                <a:gd name="connsiteY11" fmla="*/ 161361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01140 w 713588"/>
                <a:gd name="connsiteY9" fmla="*/ 619986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21379 w 713588"/>
                <a:gd name="connsiteY8" fmla="*/ 617137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97992 w 713588"/>
                <a:gd name="connsiteY12" fmla="*/ 150590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277753 w 713588"/>
                <a:gd name="connsiteY13" fmla="*/ 1514445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291996 w 713588"/>
                <a:gd name="connsiteY14" fmla="*/ 625683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315912 w 713588"/>
                <a:gd name="connsiteY14" fmla="*/ 676275 h 1537234"/>
                <a:gd name="connsiteX15" fmla="*/ 408788 w 713588"/>
                <a:gd name="connsiteY15" fmla="*/ 642774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315912 w 713588"/>
                <a:gd name="connsiteY14" fmla="*/ 676275 h 1537234"/>
                <a:gd name="connsiteX15" fmla="*/ 360362 w 713588"/>
                <a:gd name="connsiteY15" fmla="*/ 676275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7234"/>
                <a:gd name="connsiteX1" fmla="*/ 522732 w 713588"/>
                <a:gd name="connsiteY1" fmla="*/ 1537234 h 1537234"/>
                <a:gd name="connsiteX2" fmla="*/ 528429 w 713588"/>
                <a:gd name="connsiteY2" fmla="*/ 167058 h 1537234"/>
                <a:gd name="connsiteX3" fmla="*/ 591098 w 713588"/>
                <a:gd name="connsiteY3" fmla="*/ 181301 h 1537234"/>
                <a:gd name="connsiteX4" fmla="*/ 628130 w 713588"/>
                <a:gd name="connsiteY4" fmla="*/ 657017 h 1537234"/>
                <a:gd name="connsiteX5" fmla="*/ 713588 w 713588"/>
                <a:gd name="connsiteY5" fmla="*/ 662714 h 1537234"/>
                <a:gd name="connsiteX6" fmla="*/ 696497 w 713588"/>
                <a:gd name="connsiteY6" fmla="*/ 4688 h 1537234"/>
                <a:gd name="connsiteX7" fmla="*/ 0 w 713588"/>
                <a:gd name="connsiteY7" fmla="*/ 0 h 1537234"/>
                <a:gd name="connsiteX8" fmla="*/ 0 w 713588"/>
                <a:gd name="connsiteY8" fmla="*/ 676275 h 1537234"/>
                <a:gd name="connsiteX9" fmla="*/ 134937 w 713588"/>
                <a:gd name="connsiteY9" fmla="*/ 676275 h 1537234"/>
                <a:gd name="connsiteX10" fmla="*/ 134937 w 713588"/>
                <a:gd name="connsiteY10" fmla="*/ 180975 h 1537234"/>
                <a:gd name="connsiteX11" fmla="*/ 180975 w 713588"/>
                <a:gd name="connsiteY11" fmla="*/ 180975 h 1537234"/>
                <a:gd name="connsiteX12" fmla="*/ 180975 w 713588"/>
                <a:gd name="connsiteY12" fmla="*/ 1530350 h 1537234"/>
                <a:gd name="connsiteX13" fmla="*/ 315912 w 713588"/>
                <a:gd name="connsiteY13" fmla="*/ 1530350 h 1537234"/>
                <a:gd name="connsiteX14" fmla="*/ 315912 w 713588"/>
                <a:gd name="connsiteY14" fmla="*/ 676275 h 1537234"/>
                <a:gd name="connsiteX15" fmla="*/ 404812 w 713588"/>
                <a:gd name="connsiteY15" fmla="*/ 676275 h 1537234"/>
                <a:gd name="connsiteX16" fmla="*/ 405940 w 713588"/>
                <a:gd name="connsiteY16" fmla="*/ 1528688 h 1537234"/>
                <a:gd name="connsiteX0" fmla="*/ 405940 w 713588"/>
                <a:gd name="connsiteY0" fmla="*/ 1528688 h 1530350"/>
                <a:gd name="connsiteX1" fmla="*/ 539750 w 713588"/>
                <a:gd name="connsiteY1" fmla="*/ 1530350 h 1530350"/>
                <a:gd name="connsiteX2" fmla="*/ 528429 w 713588"/>
                <a:gd name="connsiteY2" fmla="*/ 167058 h 1530350"/>
                <a:gd name="connsiteX3" fmla="*/ 591098 w 713588"/>
                <a:gd name="connsiteY3" fmla="*/ 181301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5940 w 713588"/>
                <a:gd name="connsiteY16" fmla="*/ 1528688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28429 w 713588"/>
                <a:gd name="connsiteY2" fmla="*/ 167058 h 1530350"/>
                <a:gd name="connsiteX3" fmla="*/ 591098 w 713588"/>
                <a:gd name="connsiteY3" fmla="*/ 181301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39750 w 713588"/>
                <a:gd name="connsiteY2" fmla="*/ 180975 h 1530350"/>
                <a:gd name="connsiteX3" fmla="*/ 591098 w 713588"/>
                <a:gd name="connsiteY3" fmla="*/ 181301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39750 w 713588"/>
                <a:gd name="connsiteY2" fmla="*/ 180975 h 1530350"/>
                <a:gd name="connsiteX3" fmla="*/ 585787 w 713588"/>
                <a:gd name="connsiteY3" fmla="*/ 180975 h 1530350"/>
                <a:gd name="connsiteX4" fmla="*/ 628130 w 713588"/>
                <a:gd name="connsiteY4" fmla="*/ 657017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13588"/>
                <a:gd name="connsiteY0" fmla="*/ 1530350 h 1530350"/>
                <a:gd name="connsiteX1" fmla="*/ 539750 w 713588"/>
                <a:gd name="connsiteY1" fmla="*/ 1530350 h 1530350"/>
                <a:gd name="connsiteX2" fmla="*/ 539750 w 713588"/>
                <a:gd name="connsiteY2" fmla="*/ 180975 h 1530350"/>
                <a:gd name="connsiteX3" fmla="*/ 585787 w 713588"/>
                <a:gd name="connsiteY3" fmla="*/ 180975 h 1530350"/>
                <a:gd name="connsiteX4" fmla="*/ 585787 w 713588"/>
                <a:gd name="connsiteY4" fmla="*/ 676275 h 1530350"/>
                <a:gd name="connsiteX5" fmla="*/ 713588 w 713588"/>
                <a:gd name="connsiteY5" fmla="*/ 662714 h 1530350"/>
                <a:gd name="connsiteX6" fmla="*/ 696497 w 713588"/>
                <a:gd name="connsiteY6" fmla="*/ 4688 h 1530350"/>
                <a:gd name="connsiteX7" fmla="*/ 0 w 713588"/>
                <a:gd name="connsiteY7" fmla="*/ 0 h 1530350"/>
                <a:gd name="connsiteX8" fmla="*/ 0 w 713588"/>
                <a:gd name="connsiteY8" fmla="*/ 676275 h 1530350"/>
                <a:gd name="connsiteX9" fmla="*/ 134937 w 713588"/>
                <a:gd name="connsiteY9" fmla="*/ 676275 h 1530350"/>
                <a:gd name="connsiteX10" fmla="*/ 134937 w 713588"/>
                <a:gd name="connsiteY10" fmla="*/ 180975 h 1530350"/>
                <a:gd name="connsiteX11" fmla="*/ 180975 w 713588"/>
                <a:gd name="connsiteY11" fmla="*/ 180975 h 1530350"/>
                <a:gd name="connsiteX12" fmla="*/ 180975 w 713588"/>
                <a:gd name="connsiteY12" fmla="*/ 1530350 h 1530350"/>
                <a:gd name="connsiteX13" fmla="*/ 315912 w 713588"/>
                <a:gd name="connsiteY13" fmla="*/ 1530350 h 1530350"/>
                <a:gd name="connsiteX14" fmla="*/ 315912 w 713588"/>
                <a:gd name="connsiteY14" fmla="*/ 676275 h 1530350"/>
                <a:gd name="connsiteX15" fmla="*/ 404812 w 713588"/>
                <a:gd name="connsiteY15" fmla="*/ 676275 h 1530350"/>
                <a:gd name="connsiteX16" fmla="*/ 404812 w 713588"/>
                <a:gd name="connsiteY16" fmla="*/ 1530350 h 1530350"/>
                <a:gd name="connsiteX0" fmla="*/ 404812 w 720725"/>
                <a:gd name="connsiteY0" fmla="*/ 1530350 h 1530350"/>
                <a:gd name="connsiteX1" fmla="*/ 539750 w 720725"/>
                <a:gd name="connsiteY1" fmla="*/ 1530350 h 1530350"/>
                <a:gd name="connsiteX2" fmla="*/ 539750 w 720725"/>
                <a:gd name="connsiteY2" fmla="*/ 180975 h 1530350"/>
                <a:gd name="connsiteX3" fmla="*/ 585787 w 720725"/>
                <a:gd name="connsiteY3" fmla="*/ 180975 h 1530350"/>
                <a:gd name="connsiteX4" fmla="*/ 585787 w 720725"/>
                <a:gd name="connsiteY4" fmla="*/ 676275 h 1530350"/>
                <a:gd name="connsiteX5" fmla="*/ 720725 w 720725"/>
                <a:gd name="connsiteY5" fmla="*/ 676275 h 1530350"/>
                <a:gd name="connsiteX6" fmla="*/ 696497 w 720725"/>
                <a:gd name="connsiteY6" fmla="*/ 4688 h 1530350"/>
                <a:gd name="connsiteX7" fmla="*/ 0 w 720725"/>
                <a:gd name="connsiteY7" fmla="*/ 0 h 1530350"/>
                <a:gd name="connsiteX8" fmla="*/ 0 w 720725"/>
                <a:gd name="connsiteY8" fmla="*/ 676275 h 1530350"/>
                <a:gd name="connsiteX9" fmla="*/ 134937 w 720725"/>
                <a:gd name="connsiteY9" fmla="*/ 676275 h 1530350"/>
                <a:gd name="connsiteX10" fmla="*/ 134937 w 720725"/>
                <a:gd name="connsiteY10" fmla="*/ 180975 h 1530350"/>
                <a:gd name="connsiteX11" fmla="*/ 180975 w 720725"/>
                <a:gd name="connsiteY11" fmla="*/ 180975 h 1530350"/>
                <a:gd name="connsiteX12" fmla="*/ 180975 w 720725"/>
                <a:gd name="connsiteY12" fmla="*/ 1530350 h 1530350"/>
                <a:gd name="connsiteX13" fmla="*/ 315912 w 720725"/>
                <a:gd name="connsiteY13" fmla="*/ 1530350 h 1530350"/>
                <a:gd name="connsiteX14" fmla="*/ 315912 w 720725"/>
                <a:gd name="connsiteY14" fmla="*/ 676275 h 1530350"/>
                <a:gd name="connsiteX15" fmla="*/ 404812 w 720725"/>
                <a:gd name="connsiteY15" fmla="*/ 676275 h 1530350"/>
                <a:gd name="connsiteX16" fmla="*/ 404812 w 720725"/>
                <a:gd name="connsiteY16" fmla="*/ 1530350 h 1530350"/>
                <a:gd name="connsiteX0" fmla="*/ 404812 w 720725"/>
                <a:gd name="connsiteY0" fmla="*/ 1530350 h 1530350"/>
                <a:gd name="connsiteX1" fmla="*/ 539750 w 720725"/>
                <a:gd name="connsiteY1" fmla="*/ 1530350 h 1530350"/>
                <a:gd name="connsiteX2" fmla="*/ 539750 w 720725"/>
                <a:gd name="connsiteY2" fmla="*/ 180975 h 1530350"/>
                <a:gd name="connsiteX3" fmla="*/ 585787 w 720725"/>
                <a:gd name="connsiteY3" fmla="*/ 180975 h 1530350"/>
                <a:gd name="connsiteX4" fmla="*/ 585787 w 720725"/>
                <a:gd name="connsiteY4" fmla="*/ 676275 h 1530350"/>
                <a:gd name="connsiteX5" fmla="*/ 720725 w 720725"/>
                <a:gd name="connsiteY5" fmla="*/ 676275 h 1530350"/>
                <a:gd name="connsiteX6" fmla="*/ 720725 w 720725"/>
                <a:gd name="connsiteY6" fmla="*/ 0 h 1530350"/>
                <a:gd name="connsiteX7" fmla="*/ 0 w 720725"/>
                <a:gd name="connsiteY7" fmla="*/ 0 h 1530350"/>
                <a:gd name="connsiteX8" fmla="*/ 0 w 720725"/>
                <a:gd name="connsiteY8" fmla="*/ 676275 h 1530350"/>
                <a:gd name="connsiteX9" fmla="*/ 134937 w 720725"/>
                <a:gd name="connsiteY9" fmla="*/ 676275 h 1530350"/>
                <a:gd name="connsiteX10" fmla="*/ 134937 w 720725"/>
                <a:gd name="connsiteY10" fmla="*/ 180975 h 1530350"/>
                <a:gd name="connsiteX11" fmla="*/ 180975 w 720725"/>
                <a:gd name="connsiteY11" fmla="*/ 180975 h 1530350"/>
                <a:gd name="connsiteX12" fmla="*/ 180975 w 720725"/>
                <a:gd name="connsiteY12" fmla="*/ 1530350 h 1530350"/>
                <a:gd name="connsiteX13" fmla="*/ 315912 w 720725"/>
                <a:gd name="connsiteY13" fmla="*/ 1530350 h 1530350"/>
                <a:gd name="connsiteX14" fmla="*/ 315912 w 720725"/>
                <a:gd name="connsiteY14" fmla="*/ 676275 h 1530350"/>
                <a:gd name="connsiteX15" fmla="*/ 404812 w 720725"/>
                <a:gd name="connsiteY15" fmla="*/ 676275 h 1530350"/>
                <a:gd name="connsiteX16" fmla="*/ 404812 w 720725"/>
                <a:gd name="connsiteY16" fmla="*/ 1530350 h 1530350"/>
                <a:gd name="connsiteX0" fmla="*/ 404812 w 840846"/>
                <a:gd name="connsiteY0" fmla="*/ 1643062 h 1643062"/>
                <a:gd name="connsiteX1" fmla="*/ 539750 w 840846"/>
                <a:gd name="connsiteY1" fmla="*/ 1643062 h 1643062"/>
                <a:gd name="connsiteX2" fmla="*/ 539750 w 840846"/>
                <a:gd name="connsiteY2" fmla="*/ 293687 h 1643062"/>
                <a:gd name="connsiteX3" fmla="*/ 585787 w 840846"/>
                <a:gd name="connsiteY3" fmla="*/ 293687 h 1643062"/>
                <a:gd name="connsiteX4" fmla="*/ 585787 w 840846"/>
                <a:gd name="connsiteY4" fmla="*/ 788987 h 1643062"/>
                <a:gd name="connsiteX5" fmla="*/ 720725 w 840846"/>
                <a:gd name="connsiteY5" fmla="*/ 788987 h 1643062"/>
                <a:gd name="connsiteX6" fmla="*/ 720725 w 840846"/>
                <a:gd name="connsiteY6" fmla="*/ 112712 h 1643062"/>
                <a:gd name="connsiteX7" fmla="*/ 0 w 840846"/>
                <a:gd name="connsiteY7" fmla="*/ 112712 h 1643062"/>
                <a:gd name="connsiteX8" fmla="*/ 0 w 840846"/>
                <a:gd name="connsiteY8" fmla="*/ 788987 h 1643062"/>
                <a:gd name="connsiteX9" fmla="*/ 134937 w 840846"/>
                <a:gd name="connsiteY9" fmla="*/ 788987 h 1643062"/>
                <a:gd name="connsiteX10" fmla="*/ 134937 w 840846"/>
                <a:gd name="connsiteY10" fmla="*/ 293687 h 1643062"/>
                <a:gd name="connsiteX11" fmla="*/ 180975 w 840846"/>
                <a:gd name="connsiteY11" fmla="*/ 293687 h 1643062"/>
                <a:gd name="connsiteX12" fmla="*/ 180975 w 840846"/>
                <a:gd name="connsiteY12" fmla="*/ 1643062 h 1643062"/>
                <a:gd name="connsiteX13" fmla="*/ 315912 w 840846"/>
                <a:gd name="connsiteY13" fmla="*/ 1643062 h 1643062"/>
                <a:gd name="connsiteX14" fmla="*/ 315912 w 840846"/>
                <a:gd name="connsiteY14" fmla="*/ 788987 h 1643062"/>
                <a:gd name="connsiteX15" fmla="*/ 404812 w 840846"/>
                <a:gd name="connsiteY15" fmla="*/ 788987 h 1643062"/>
                <a:gd name="connsiteX16" fmla="*/ 404812 w 840846"/>
                <a:gd name="connsiteY16" fmla="*/ 1643062 h 1643062"/>
                <a:gd name="connsiteX0" fmla="*/ 524933 w 960967"/>
                <a:gd name="connsiteY0" fmla="*/ 1643062 h 1643062"/>
                <a:gd name="connsiteX1" fmla="*/ 659871 w 960967"/>
                <a:gd name="connsiteY1" fmla="*/ 1643062 h 1643062"/>
                <a:gd name="connsiteX2" fmla="*/ 659871 w 960967"/>
                <a:gd name="connsiteY2" fmla="*/ 293687 h 1643062"/>
                <a:gd name="connsiteX3" fmla="*/ 705908 w 960967"/>
                <a:gd name="connsiteY3" fmla="*/ 293687 h 1643062"/>
                <a:gd name="connsiteX4" fmla="*/ 705908 w 960967"/>
                <a:gd name="connsiteY4" fmla="*/ 788987 h 1643062"/>
                <a:gd name="connsiteX5" fmla="*/ 840846 w 960967"/>
                <a:gd name="connsiteY5" fmla="*/ 788987 h 1643062"/>
                <a:gd name="connsiteX6" fmla="*/ 840846 w 960967"/>
                <a:gd name="connsiteY6" fmla="*/ 112712 h 1643062"/>
                <a:gd name="connsiteX7" fmla="*/ 120121 w 960967"/>
                <a:gd name="connsiteY7" fmla="*/ 112712 h 1643062"/>
                <a:gd name="connsiteX8" fmla="*/ 120121 w 960967"/>
                <a:gd name="connsiteY8" fmla="*/ 788987 h 1643062"/>
                <a:gd name="connsiteX9" fmla="*/ 255058 w 960967"/>
                <a:gd name="connsiteY9" fmla="*/ 788987 h 1643062"/>
                <a:gd name="connsiteX10" fmla="*/ 255058 w 960967"/>
                <a:gd name="connsiteY10" fmla="*/ 293687 h 1643062"/>
                <a:gd name="connsiteX11" fmla="*/ 301096 w 960967"/>
                <a:gd name="connsiteY11" fmla="*/ 293687 h 1643062"/>
                <a:gd name="connsiteX12" fmla="*/ 301096 w 960967"/>
                <a:gd name="connsiteY12" fmla="*/ 1643062 h 1643062"/>
                <a:gd name="connsiteX13" fmla="*/ 436033 w 960967"/>
                <a:gd name="connsiteY13" fmla="*/ 1643062 h 1643062"/>
                <a:gd name="connsiteX14" fmla="*/ 436033 w 960967"/>
                <a:gd name="connsiteY14" fmla="*/ 788987 h 1643062"/>
                <a:gd name="connsiteX15" fmla="*/ 524933 w 960967"/>
                <a:gd name="connsiteY15" fmla="*/ 788987 h 1643062"/>
                <a:gd name="connsiteX16" fmla="*/ 524933 w 960967"/>
                <a:gd name="connsiteY16" fmla="*/ 1643062 h 1643062"/>
                <a:gd name="connsiteX0" fmla="*/ 524933 w 960967"/>
                <a:gd name="connsiteY0" fmla="*/ 1643062 h 1643062"/>
                <a:gd name="connsiteX1" fmla="*/ 659871 w 960967"/>
                <a:gd name="connsiteY1" fmla="*/ 1643062 h 1643062"/>
                <a:gd name="connsiteX2" fmla="*/ 659871 w 960967"/>
                <a:gd name="connsiteY2" fmla="*/ 293687 h 1643062"/>
                <a:gd name="connsiteX3" fmla="*/ 705908 w 960967"/>
                <a:gd name="connsiteY3" fmla="*/ 293687 h 1643062"/>
                <a:gd name="connsiteX4" fmla="*/ 705908 w 960967"/>
                <a:gd name="connsiteY4" fmla="*/ 788987 h 1643062"/>
                <a:gd name="connsiteX5" fmla="*/ 840846 w 960967"/>
                <a:gd name="connsiteY5" fmla="*/ 788987 h 1643062"/>
                <a:gd name="connsiteX6" fmla="*/ 840846 w 960967"/>
                <a:gd name="connsiteY6" fmla="*/ 112712 h 1643062"/>
                <a:gd name="connsiteX7" fmla="*/ 120121 w 960967"/>
                <a:gd name="connsiteY7" fmla="*/ 112712 h 1643062"/>
                <a:gd name="connsiteX8" fmla="*/ 120121 w 960967"/>
                <a:gd name="connsiteY8" fmla="*/ 788987 h 1643062"/>
                <a:gd name="connsiteX9" fmla="*/ 255058 w 960967"/>
                <a:gd name="connsiteY9" fmla="*/ 788987 h 1643062"/>
                <a:gd name="connsiteX10" fmla="*/ 255058 w 960967"/>
                <a:gd name="connsiteY10" fmla="*/ 293687 h 1643062"/>
                <a:gd name="connsiteX11" fmla="*/ 301096 w 960967"/>
                <a:gd name="connsiteY11" fmla="*/ 293687 h 1643062"/>
                <a:gd name="connsiteX12" fmla="*/ 301096 w 960967"/>
                <a:gd name="connsiteY12" fmla="*/ 1643062 h 1643062"/>
                <a:gd name="connsiteX13" fmla="*/ 436033 w 960967"/>
                <a:gd name="connsiteY13" fmla="*/ 1643062 h 1643062"/>
                <a:gd name="connsiteX14" fmla="*/ 436033 w 960967"/>
                <a:gd name="connsiteY14" fmla="*/ 788987 h 1643062"/>
                <a:gd name="connsiteX15" fmla="*/ 524933 w 960967"/>
                <a:gd name="connsiteY15" fmla="*/ 788987 h 1643062"/>
                <a:gd name="connsiteX16" fmla="*/ 524933 w 960967"/>
                <a:gd name="connsiteY16" fmla="*/ 1643062 h 1643062"/>
                <a:gd name="connsiteX0" fmla="*/ 524933 w 960967"/>
                <a:gd name="connsiteY0" fmla="*/ 1643062 h 1643062"/>
                <a:gd name="connsiteX1" fmla="*/ 659871 w 960967"/>
                <a:gd name="connsiteY1" fmla="*/ 1643062 h 1643062"/>
                <a:gd name="connsiteX2" fmla="*/ 659871 w 960967"/>
                <a:gd name="connsiteY2" fmla="*/ 293687 h 1643062"/>
                <a:gd name="connsiteX3" fmla="*/ 705908 w 960967"/>
                <a:gd name="connsiteY3" fmla="*/ 293687 h 1643062"/>
                <a:gd name="connsiteX4" fmla="*/ 705908 w 960967"/>
                <a:gd name="connsiteY4" fmla="*/ 788987 h 1643062"/>
                <a:gd name="connsiteX5" fmla="*/ 840846 w 960967"/>
                <a:gd name="connsiteY5" fmla="*/ 788987 h 1643062"/>
                <a:gd name="connsiteX6" fmla="*/ 840846 w 960967"/>
                <a:gd name="connsiteY6" fmla="*/ 112712 h 1643062"/>
                <a:gd name="connsiteX7" fmla="*/ 120121 w 960967"/>
                <a:gd name="connsiteY7" fmla="*/ 112712 h 1643062"/>
                <a:gd name="connsiteX8" fmla="*/ 120121 w 960967"/>
                <a:gd name="connsiteY8" fmla="*/ 788987 h 1643062"/>
                <a:gd name="connsiteX9" fmla="*/ 255058 w 960967"/>
                <a:gd name="connsiteY9" fmla="*/ 788987 h 1643062"/>
                <a:gd name="connsiteX10" fmla="*/ 255058 w 960967"/>
                <a:gd name="connsiteY10" fmla="*/ 293687 h 1643062"/>
                <a:gd name="connsiteX11" fmla="*/ 301096 w 960967"/>
                <a:gd name="connsiteY11" fmla="*/ 293687 h 1643062"/>
                <a:gd name="connsiteX12" fmla="*/ 301096 w 960967"/>
                <a:gd name="connsiteY12" fmla="*/ 1643062 h 1643062"/>
                <a:gd name="connsiteX13" fmla="*/ 436033 w 960967"/>
                <a:gd name="connsiteY13" fmla="*/ 1643062 h 1643062"/>
                <a:gd name="connsiteX14" fmla="*/ 436033 w 960967"/>
                <a:gd name="connsiteY14" fmla="*/ 788987 h 1643062"/>
                <a:gd name="connsiteX15" fmla="*/ 524933 w 960967"/>
                <a:gd name="connsiteY15" fmla="*/ 788987 h 1643062"/>
                <a:gd name="connsiteX16" fmla="*/ 524933 w 960967"/>
                <a:gd name="connsiteY16" fmla="*/ 1643062 h 16430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960967" h="1643062">
                  <a:moveTo>
                    <a:pt x="524933" y="1643062"/>
                  </a:moveTo>
                  <a:lnTo>
                    <a:pt x="659871" y="1643062"/>
                  </a:lnTo>
                  <a:cubicBezTo>
                    <a:pt x="656097" y="1188631"/>
                    <a:pt x="663645" y="748118"/>
                    <a:pt x="659871" y="293687"/>
                  </a:cubicBezTo>
                  <a:lnTo>
                    <a:pt x="705908" y="293687"/>
                  </a:lnTo>
                  <a:lnTo>
                    <a:pt x="705908" y="788987"/>
                  </a:lnTo>
                  <a:cubicBezTo>
                    <a:pt x="728398" y="871537"/>
                    <a:pt x="818356" y="901699"/>
                    <a:pt x="840846" y="788987"/>
                  </a:cubicBezTo>
                  <a:cubicBezTo>
                    <a:pt x="863336" y="676275"/>
                    <a:pt x="960967" y="225424"/>
                    <a:pt x="840846" y="112712"/>
                  </a:cubicBezTo>
                  <a:cubicBezTo>
                    <a:pt x="720725" y="0"/>
                    <a:pt x="240242" y="0"/>
                    <a:pt x="120121" y="112712"/>
                  </a:cubicBezTo>
                  <a:cubicBezTo>
                    <a:pt x="0" y="225424"/>
                    <a:pt x="97631" y="676275"/>
                    <a:pt x="120121" y="788987"/>
                  </a:cubicBezTo>
                  <a:cubicBezTo>
                    <a:pt x="142611" y="901699"/>
                    <a:pt x="232569" y="871537"/>
                    <a:pt x="255058" y="788987"/>
                  </a:cubicBezTo>
                  <a:lnTo>
                    <a:pt x="255058" y="293687"/>
                  </a:lnTo>
                  <a:lnTo>
                    <a:pt x="301096" y="293687"/>
                  </a:lnTo>
                  <a:lnTo>
                    <a:pt x="301096" y="1643062"/>
                  </a:lnTo>
                  <a:lnTo>
                    <a:pt x="436033" y="1643062"/>
                  </a:lnTo>
                  <a:lnTo>
                    <a:pt x="436033" y="788987"/>
                  </a:lnTo>
                  <a:lnTo>
                    <a:pt x="524933" y="788987"/>
                  </a:lnTo>
                  <a:cubicBezTo>
                    <a:pt x="523984" y="1085241"/>
                    <a:pt x="525882" y="1349657"/>
                    <a:pt x="524933" y="1643062"/>
                  </a:cubicBezTo>
                  <a:close/>
                </a:path>
              </a:pathLst>
            </a:custGeom>
            <a:grpFill/>
            <a:ln>
              <a:solidFill>
                <a:schemeClr val="bg1"/>
              </a:solidFill>
              <a:prstDash val="sysDash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2" name="원호 21"/>
          <p:cNvSpPr/>
          <p:nvPr/>
        </p:nvSpPr>
        <p:spPr>
          <a:xfrm flipH="1">
            <a:off x="2045176" y="1779662"/>
            <a:ext cx="1142646" cy="1142646"/>
          </a:xfrm>
          <a:prstGeom prst="arc">
            <a:avLst>
              <a:gd name="adj1" fmla="val 13303941"/>
              <a:gd name="adj2" fmla="val 0"/>
            </a:avLst>
          </a:prstGeom>
          <a:ln w="38100">
            <a:solidFill>
              <a:schemeClr val="bg1">
                <a:lumMod val="85000"/>
              </a:schemeClr>
            </a:solidFill>
            <a:prstDash val="sysDash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93536" y="4371950"/>
            <a:ext cx="6590832" cy="4693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 algn="ctr"/>
            <a:r>
              <a:rPr lang="en-US" altLang="ko-KR" sz="105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508820" y="3065138"/>
            <a:ext cx="28796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A.Text</a:t>
            </a: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508820" y="3476404"/>
            <a:ext cx="28796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B.Text</a:t>
            </a: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508820" y="3923974"/>
            <a:ext cx="2879604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C.Text</a:t>
            </a:r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here Text here</a:t>
            </a:r>
          </a:p>
          <a:p>
            <a:r>
              <a:rPr lang="en-US" altLang="ko-KR" sz="11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Add text add text add text add text</a:t>
            </a:r>
          </a:p>
        </p:txBody>
      </p:sp>
      <p:sp>
        <p:nvSpPr>
          <p:cNvPr id="17" name="원호 19"/>
          <p:cNvSpPr/>
          <p:nvPr/>
        </p:nvSpPr>
        <p:spPr>
          <a:xfrm>
            <a:off x="3044991" y="1779662"/>
            <a:ext cx="1142646" cy="1142646"/>
          </a:xfrm>
          <a:prstGeom prst="arc">
            <a:avLst>
              <a:gd name="adj1" fmla="val 13303941"/>
              <a:gd name="adj2" fmla="val 0"/>
            </a:avLst>
          </a:prstGeom>
          <a:ln w="38100">
            <a:prstDash val="soli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71"/>
          <p:cNvSpPr txBox="1">
            <a:spLocks noChangeArrowheads="1"/>
          </p:cNvSpPr>
          <p:nvPr/>
        </p:nvSpPr>
        <p:spPr bwMode="auto">
          <a:xfrm>
            <a:off x="1473853" y="3957830"/>
            <a:ext cx="1224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A.TEXT HERE</a:t>
            </a:r>
            <a:endParaRPr kumimoji="0" lang="en-US" altLang="ko-KR" sz="12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19" name="TextBox 71"/>
          <p:cNvSpPr txBox="1">
            <a:spLocks noChangeArrowheads="1"/>
          </p:cNvSpPr>
          <p:nvPr/>
        </p:nvSpPr>
        <p:spPr bwMode="auto">
          <a:xfrm>
            <a:off x="2687914" y="3957830"/>
            <a:ext cx="1224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B.TEXT HERE</a:t>
            </a:r>
            <a:endParaRPr kumimoji="0" lang="en-US" altLang="ko-KR" sz="12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0" name="TextBox 71"/>
          <p:cNvSpPr txBox="1">
            <a:spLocks noChangeArrowheads="1"/>
          </p:cNvSpPr>
          <p:nvPr/>
        </p:nvSpPr>
        <p:spPr bwMode="auto">
          <a:xfrm>
            <a:off x="3901975" y="3957830"/>
            <a:ext cx="12242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en-US" altLang="ko-KR" sz="1200" dirty="0" smtClean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C.TEXT HERE</a:t>
            </a:r>
            <a:endParaRPr kumimoji="0" lang="en-US" altLang="ko-KR" sz="1200" dirty="0">
              <a:solidFill>
                <a:schemeClr val="bg1"/>
              </a:solidFill>
              <a:latin typeface="Arial" pitchFamily="34" charset="0"/>
              <a:ea typeface="맑은 고딕" pitchFamily="50" charset="-127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076340" y="1123203"/>
            <a:ext cx="6952044" cy="4770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4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1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text add text</a:t>
            </a:r>
          </a:p>
        </p:txBody>
      </p:sp>
      <p:sp>
        <p:nvSpPr>
          <p:cNvPr id="22" name="오른쪽 화살표 35"/>
          <p:cNvSpPr/>
          <p:nvPr/>
        </p:nvSpPr>
        <p:spPr>
          <a:xfrm rot="20819640">
            <a:off x="2559518" y="2230705"/>
            <a:ext cx="3846348" cy="249390"/>
          </a:xfrm>
          <a:prstGeom prst="rightArrow">
            <a:avLst>
              <a:gd name="adj1" fmla="val 36753"/>
              <a:gd name="adj2" fmla="val 58761"/>
            </a:avLst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그룹 26"/>
          <p:cNvGrpSpPr/>
          <p:nvPr/>
        </p:nvGrpSpPr>
        <p:grpSpPr>
          <a:xfrm>
            <a:off x="4139952" y="1923678"/>
            <a:ext cx="1584176" cy="836548"/>
            <a:chOff x="958720" y="1673805"/>
            <a:chExt cx="1543050" cy="1054362"/>
          </a:xfrm>
        </p:grpSpPr>
        <p:sp>
          <p:nvSpPr>
            <p:cNvPr id="24" name="TextBox 71"/>
            <p:cNvSpPr txBox="1">
              <a:spLocks noChangeArrowheads="1"/>
            </p:cNvSpPr>
            <p:nvPr/>
          </p:nvSpPr>
          <p:spPr bwMode="auto">
            <a:xfrm>
              <a:off x="958720" y="1673805"/>
              <a:ext cx="1543050" cy="38791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kumimoji="0" lang="en-US" altLang="ko-KR" sz="14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 HERE!!</a:t>
              </a: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1022220" y="2000830"/>
              <a:ext cx="1416050" cy="727337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</a:p>
            <a:p>
              <a:pPr algn="ctr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kumimoji="0" lang="en-US" altLang="ko-KR" sz="105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add text</a:t>
              </a:r>
              <a:endParaRPr kumimoji="0" lang="ko-KR" altLang="en-US" sz="1050" dirty="0">
                <a:solidFill>
                  <a:schemeClr val="bg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239</Words>
  <Application>Microsoft Office PowerPoint</Application>
  <PresentationFormat>On-screen Show (16:9)</PresentationFormat>
  <Paragraphs>40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2014-03-26T22:05:17Z</dcterms:modified>
</cp:coreProperties>
</file>