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8"/>
          <p:cNvGrpSpPr/>
          <p:nvPr/>
        </p:nvGrpSpPr>
        <p:grpSpPr>
          <a:xfrm>
            <a:off x="1466655" y="4257232"/>
            <a:ext cx="4545505" cy="1260000"/>
            <a:chOff x="2366755" y="4734196"/>
            <a:chExt cx="3105345" cy="1260000"/>
          </a:xfrm>
          <a:scene3d>
            <a:camera prst="obliqueTopLeft"/>
            <a:lightRig rig="threePt" dir="t"/>
          </a:scene3d>
        </p:grpSpPr>
        <p:sp>
          <p:nvSpPr>
            <p:cNvPr id="6" name="직사각형 5"/>
            <p:cNvSpPr/>
            <p:nvPr/>
          </p:nvSpPr>
          <p:spPr>
            <a:xfrm>
              <a:off x="2366755" y="5454136"/>
              <a:ext cx="1035115" cy="5400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3401870" y="5094196"/>
              <a:ext cx="1035115" cy="90000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436985" y="4734196"/>
              <a:ext cx="1035115" cy="1260000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11"/>
          <p:cNvGrpSpPr/>
          <p:nvPr/>
        </p:nvGrpSpPr>
        <p:grpSpPr>
          <a:xfrm>
            <a:off x="3086835" y="2817072"/>
            <a:ext cx="810090" cy="1498910"/>
            <a:chOff x="2411760" y="2483895"/>
            <a:chExt cx="960967" cy="177807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" name="타원 12"/>
            <p:cNvSpPr/>
            <p:nvPr/>
          </p:nvSpPr>
          <p:spPr>
            <a:xfrm>
              <a:off x="2689721" y="2483895"/>
              <a:ext cx="405045" cy="405045"/>
            </a:xfrm>
            <a:prstGeom prst="ellipse">
              <a:avLst/>
            </a:pr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13"/>
            <p:cNvSpPr/>
            <p:nvPr/>
          </p:nvSpPr>
          <p:spPr>
            <a:xfrm>
              <a:off x="2411760" y="2888940"/>
              <a:ext cx="960967" cy="1373032"/>
            </a:xfrm>
            <a:custGeom>
              <a:avLst/>
              <a:gdLst>
                <a:gd name="connsiteX0" fmla="*/ 393107 w 700755"/>
                <a:gd name="connsiteY0" fmla="*/ 1524000 h 1532546"/>
                <a:gd name="connsiteX1" fmla="*/ 509899 w 700755"/>
                <a:gd name="connsiteY1" fmla="*/ 1532546 h 1532546"/>
                <a:gd name="connsiteX2" fmla="*/ 515596 w 700755"/>
                <a:gd name="connsiteY2" fmla="*/ 162370 h 1532546"/>
                <a:gd name="connsiteX3" fmla="*/ 578265 w 700755"/>
                <a:gd name="connsiteY3" fmla="*/ 176613 h 1532546"/>
                <a:gd name="connsiteX4" fmla="*/ 615297 w 700755"/>
                <a:gd name="connsiteY4" fmla="*/ 652329 h 1532546"/>
                <a:gd name="connsiteX5" fmla="*/ 700755 w 700755"/>
                <a:gd name="connsiteY5" fmla="*/ 658026 h 1532546"/>
                <a:gd name="connsiteX6" fmla="*/ 683664 w 700755"/>
                <a:gd name="connsiteY6" fmla="*/ 0 h 1532546"/>
                <a:gd name="connsiteX7" fmla="*/ 0 w 700755"/>
                <a:gd name="connsiteY7" fmla="*/ 11395 h 1532546"/>
                <a:gd name="connsiteX8" fmla="*/ 8546 w 700755"/>
                <a:gd name="connsiteY8" fmla="*/ 612449 h 1532546"/>
                <a:gd name="connsiteX9" fmla="*/ 88307 w 700755"/>
                <a:gd name="connsiteY9" fmla="*/ 615298 h 1532546"/>
                <a:gd name="connsiteX10" fmla="*/ 108247 w 700755"/>
                <a:gd name="connsiteY10" fmla="*/ 131036 h 1532546"/>
                <a:gd name="connsiteX11" fmla="*/ 196553 w 700755"/>
                <a:gd name="connsiteY11" fmla="*/ 156673 h 1532546"/>
                <a:gd name="connsiteX12" fmla="*/ 185159 w 700755"/>
                <a:gd name="connsiteY12" fmla="*/ 1501212 h 1532546"/>
                <a:gd name="connsiteX13" fmla="*/ 264920 w 700755"/>
                <a:gd name="connsiteY13" fmla="*/ 1509757 h 1532546"/>
                <a:gd name="connsiteX14" fmla="*/ 279163 w 700755"/>
                <a:gd name="connsiteY14" fmla="*/ 620995 h 1532546"/>
                <a:gd name="connsiteX15" fmla="*/ 395955 w 700755"/>
                <a:gd name="connsiteY15" fmla="*/ 638086 h 1532546"/>
                <a:gd name="connsiteX16" fmla="*/ 393107 w 700755"/>
                <a:gd name="connsiteY16" fmla="*/ 1524000 h 1532546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21080 w 713588"/>
                <a:gd name="connsiteY10" fmla="*/ 135724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36036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481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5940 w 713588"/>
                <a:gd name="connsiteY16" fmla="*/ 1528688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585787 w 713588"/>
                <a:gd name="connsiteY4" fmla="*/ 676275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696497 w 720725"/>
                <a:gd name="connsiteY6" fmla="*/ 4688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720725 w 720725"/>
                <a:gd name="connsiteY6" fmla="*/ 0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840846"/>
                <a:gd name="connsiteY0" fmla="*/ 1643062 h 1643062"/>
                <a:gd name="connsiteX1" fmla="*/ 539750 w 840846"/>
                <a:gd name="connsiteY1" fmla="*/ 1643062 h 1643062"/>
                <a:gd name="connsiteX2" fmla="*/ 539750 w 840846"/>
                <a:gd name="connsiteY2" fmla="*/ 293687 h 1643062"/>
                <a:gd name="connsiteX3" fmla="*/ 585787 w 840846"/>
                <a:gd name="connsiteY3" fmla="*/ 293687 h 1643062"/>
                <a:gd name="connsiteX4" fmla="*/ 585787 w 840846"/>
                <a:gd name="connsiteY4" fmla="*/ 788987 h 1643062"/>
                <a:gd name="connsiteX5" fmla="*/ 720725 w 840846"/>
                <a:gd name="connsiteY5" fmla="*/ 788987 h 1643062"/>
                <a:gd name="connsiteX6" fmla="*/ 720725 w 840846"/>
                <a:gd name="connsiteY6" fmla="*/ 112712 h 1643062"/>
                <a:gd name="connsiteX7" fmla="*/ 0 w 840846"/>
                <a:gd name="connsiteY7" fmla="*/ 112712 h 1643062"/>
                <a:gd name="connsiteX8" fmla="*/ 0 w 840846"/>
                <a:gd name="connsiteY8" fmla="*/ 788987 h 1643062"/>
                <a:gd name="connsiteX9" fmla="*/ 134937 w 840846"/>
                <a:gd name="connsiteY9" fmla="*/ 788987 h 1643062"/>
                <a:gd name="connsiteX10" fmla="*/ 134937 w 840846"/>
                <a:gd name="connsiteY10" fmla="*/ 293687 h 1643062"/>
                <a:gd name="connsiteX11" fmla="*/ 180975 w 840846"/>
                <a:gd name="connsiteY11" fmla="*/ 293687 h 1643062"/>
                <a:gd name="connsiteX12" fmla="*/ 180975 w 840846"/>
                <a:gd name="connsiteY12" fmla="*/ 1643062 h 1643062"/>
                <a:gd name="connsiteX13" fmla="*/ 315912 w 840846"/>
                <a:gd name="connsiteY13" fmla="*/ 1643062 h 1643062"/>
                <a:gd name="connsiteX14" fmla="*/ 315912 w 840846"/>
                <a:gd name="connsiteY14" fmla="*/ 788987 h 1643062"/>
                <a:gd name="connsiteX15" fmla="*/ 404812 w 840846"/>
                <a:gd name="connsiteY15" fmla="*/ 788987 h 1643062"/>
                <a:gd name="connsiteX16" fmla="*/ 404812 w 840846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60967" h="1643062">
                  <a:moveTo>
                    <a:pt x="524933" y="1643062"/>
                  </a:moveTo>
                  <a:lnTo>
                    <a:pt x="659871" y="1643062"/>
                  </a:lnTo>
                  <a:cubicBezTo>
                    <a:pt x="656097" y="1188631"/>
                    <a:pt x="663645" y="748118"/>
                    <a:pt x="659871" y="293687"/>
                  </a:cubicBezTo>
                  <a:lnTo>
                    <a:pt x="705908" y="293687"/>
                  </a:lnTo>
                  <a:lnTo>
                    <a:pt x="705908" y="788987"/>
                  </a:lnTo>
                  <a:cubicBezTo>
                    <a:pt x="728398" y="871537"/>
                    <a:pt x="818356" y="901699"/>
                    <a:pt x="840846" y="788987"/>
                  </a:cubicBezTo>
                  <a:cubicBezTo>
                    <a:pt x="863336" y="676275"/>
                    <a:pt x="960967" y="225424"/>
                    <a:pt x="840846" y="112712"/>
                  </a:cubicBezTo>
                  <a:cubicBezTo>
                    <a:pt x="720725" y="0"/>
                    <a:pt x="240242" y="0"/>
                    <a:pt x="120121" y="112712"/>
                  </a:cubicBezTo>
                  <a:cubicBezTo>
                    <a:pt x="0" y="225424"/>
                    <a:pt x="97631" y="676275"/>
                    <a:pt x="120121" y="788987"/>
                  </a:cubicBezTo>
                  <a:cubicBezTo>
                    <a:pt x="142611" y="901699"/>
                    <a:pt x="232569" y="871537"/>
                    <a:pt x="255058" y="788987"/>
                  </a:cubicBezTo>
                  <a:lnTo>
                    <a:pt x="255058" y="293687"/>
                  </a:lnTo>
                  <a:lnTo>
                    <a:pt x="301096" y="293687"/>
                  </a:lnTo>
                  <a:lnTo>
                    <a:pt x="301096" y="1643062"/>
                  </a:lnTo>
                  <a:lnTo>
                    <a:pt x="436033" y="1643062"/>
                  </a:lnTo>
                  <a:lnTo>
                    <a:pt x="436033" y="788987"/>
                  </a:lnTo>
                  <a:lnTo>
                    <a:pt x="524933" y="788987"/>
                  </a:lnTo>
                  <a:cubicBezTo>
                    <a:pt x="523984" y="1085241"/>
                    <a:pt x="525882" y="1349657"/>
                    <a:pt x="524933" y="1643062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원호 21"/>
          <p:cNvSpPr/>
          <p:nvPr/>
        </p:nvSpPr>
        <p:spPr>
          <a:xfrm flipH="1">
            <a:off x="2141730" y="2457032"/>
            <a:ext cx="1440160" cy="1440160"/>
          </a:xfrm>
          <a:prstGeom prst="arc">
            <a:avLst>
              <a:gd name="adj1" fmla="val 13303941"/>
              <a:gd name="adj2" fmla="val 0"/>
            </a:avLst>
          </a:prstGeom>
          <a:ln w="38100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8046" y="5832266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07215" y="4077212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07215" y="4550560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07215" y="5023908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7" name="원호 19"/>
          <p:cNvSpPr/>
          <p:nvPr/>
        </p:nvSpPr>
        <p:spPr>
          <a:xfrm>
            <a:off x="3401870" y="2457032"/>
            <a:ext cx="1440160" cy="1440160"/>
          </a:xfrm>
          <a:prstGeom prst="arc">
            <a:avLst>
              <a:gd name="adj1" fmla="val 13303941"/>
              <a:gd name="adj2" fmla="val 0"/>
            </a:avLst>
          </a:prstGeom>
          <a:ln w="38100">
            <a:prstDash val="soli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71"/>
          <p:cNvSpPr txBox="1">
            <a:spLocks noChangeArrowheads="1"/>
          </p:cNvSpPr>
          <p:nvPr/>
        </p:nvSpPr>
        <p:spPr bwMode="auto">
          <a:xfrm>
            <a:off x="142165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TextBox 71"/>
          <p:cNvSpPr txBox="1">
            <a:spLocks noChangeArrowheads="1"/>
          </p:cNvSpPr>
          <p:nvPr/>
        </p:nvSpPr>
        <p:spPr bwMode="auto">
          <a:xfrm>
            <a:off x="295182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448199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92907" y="1484784"/>
            <a:ext cx="683547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오른쪽 화살표 35"/>
          <p:cNvSpPr/>
          <p:nvPr/>
        </p:nvSpPr>
        <p:spPr>
          <a:xfrm rot="20819640">
            <a:off x="2789993" y="3025514"/>
            <a:ext cx="4847834" cy="314325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26"/>
          <p:cNvGrpSpPr/>
          <p:nvPr/>
        </p:nvGrpSpPr>
        <p:grpSpPr>
          <a:xfrm>
            <a:off x="4887035" y="2817072"/>
            <a:ext cx="1543050" cy="927100"/>
            <a:chOff x="958720" y="1673805"/>
            <a:chExt cx="1543050" cy="927100"/>
          </a:xfrm>
        </p:grpSpPr>
        <p:sp>
          <p:nvSpPr>
            <p:cNvPr id="24" name="TextBox 71"/>
            <p:cNvSpPr txBox="1">
              <a:spLocks noChangeArrowheads="1"/>
            </p:cNvSpPr>
            <p:nvPr/>
          </p:nvSpPr>
          <p:spPr bwMode="auto">
            <a:xfrm>
              <a:off x="958720" y="1673805"/>
              <a:ext cx="154305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022220" y="2000830"/>
              <a:ext cx="1416050" cy="600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8"/>
          <p:cNvGrpSpPr/>
          <p:nvPr/>
        </p:nvGrpSpPr>
        <p:grpSpPr>
          <a:xfrm>
            <a:off x="1466655" y="4257232"/>
            <a:ext cx="4545505" cy="1260000"/>
            <a:chOff x="2366755" y="4734196"/>
            <a:chExt cx="3105345" cy="1260000"/>
          </a:xfrm>
          <a:scene3d>
            <a:camera prst="obliqueTopLeft"/>
            <a:lightRig rig="threePt" dir="t"/>
          </a:scene3d>
        </p:grpSpPr>
        <p:sp>
          <p:nvSpPr>
            <p:cNvPr id="7" name="직사각형 5"/>
            <p:cNvSpPr/>
            <p:nvPr/>
          </p:nvSpPr>
          <p:spPr>
            <a:xfrm>
              <a:off x="2366755" y="5454136"/>
              <a:ext cx="1035115" cy="5400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"/>
            <p:cNvSpPr/>
            <p:nvPr/>
          </p:nvSpPr>
          <p:spPr>
            <a:xfrm>
              <a:off x="3401870" y="5094196"/>
              <a:ext cx="1035115" cy="90000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7"/>
            <p:cNvSpPr/>
            <p:nvPr/>
          </p:nvSpPr>
          <p:spPr>
            <a:xfrm>
              <a:off x="4436985" y="4734196"/>
              <a:ext cx="1035115" cy="1260000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그룹 11"/>
          <p:cNvGrpSpPr/>
          <p:nvPr/>
        </p:nvGrpSpPr>
        <p:grpSpPr>
          <a:xfrm>
            <a:off x="3086835" y="2817072"/>
            <a:ext cx="810090" cy="1498910"/>
            <a:chOff x="2411760" y="2483895"/>
            <a:chExt cx="960967" cy="177807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" name="타원 12"/>
            <p:cNvSpPr/>
            <p:nvPr/>
          </p:nvSpPr>
          <p:spPr>
            <a:xfrm>
              <a:off x="2689721" y="2483895"/>
              <a:ext cx="405045" cy="405045"/>
            </a:xfrm>
            <a:prstGeom prst="ellipse">
              <a:avLst/>
            </a:pr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자유형 13"/>
            <p:cNvSpPr/>
            <p:nvPr/>
          </p:nvSpPr>
          <p:spPr>
            <a:xfrm>
              <a:off x="2411760" y="2888940"/>
              <a:ext cx="960967" cy="1373032"/>
            </a:xfrm>
            <a:custGeom>
              <a:avLst/>
              <a:gdLst>
                <a:gd name="connsiteX0" fmla="*/ 393107 w 700755"/>
                <a:gd name="connsiteY0" fmla="*/ 1524000 h 1532546"/>
                <a:gd name="connsiteX1" fmla="*/ 509899 w 700755"/>
                <a:gd name="connsiteY1" fmla="*/ 1532546 h 1532546"/>
                <a:gd name="connsiteX2" fmla="*/ 515596 w 700755"/>
                <a:gd name="connsiteY2" fmla="*/ 162370 h 1532546"/>
                <a:gd name="connsiteX3" fmla="*/ 578265 w 700755"/>
                <a:gd name="connsiteY3" fmla="*/ 176613 h 1532546"/>
                <a:gd name="connsiteX4" fmla="*/ 615297 w 700755"/>
                <a:gd name="connsiteY4" fmla="*/ 652329 h 1532546"/>
                <a:gd name="connsiteX5" fmla="*/ 700755 w 700755"/>
                <a:gd name="connsiteY5" fmla="*/ 658026 h 1532546"/>
                <a:gd name="connsiteX6" fmla="*/ 683664 w 700755"/>
                <a:gd name="connsiteY6" fmla="*/ 0 h 1532546"/>
                <a:gd name="connsiteX7" fmla="*/ 0 w 700755"/>
                <a:gd name="connsiteY7" fmla="*/ 11395 h 1532546"/>
                <a:gd name="connsiteX8" fmla="*/ 8546 w 700755"/>
                <a:gd name="connsiteY8" fmla="*/ 612449 h 1532546"/>
                <a:gd name="connsiteX9" fmla="*/ 88307 w 700755"/>
                <a:gd name="connsiteY9" fmla="*/ 615298 h 1532546"/>
                <a:gd name="connsiteX10" fmla="*/ 108247 w 700755"/>
                <a:gd name="connsiteY10" fmla="*/ 131036 h 1532546"/>
                <a:gd name="connsiteX11" fmla="*/ 196553 w 700755"/>
                <a:gd name="connsiteY11" fmla="*/ 156673 h 1532546"/>
                <a:gd name="connsiteX12" fmla="*/ 185159 w 700755"/>
                <a:gd name="connsiteY12" fmla="*/ 1501212 h 1532546"/>
                <a:gd name="connsiteX13" fmla="*/ 264920 w 700755"/>
                <a:gd name="connsiteY13" fmla="*/ 1509757 h 1532546"/>
                <a:gd name="connsiteX14" fmla="*/ 279163 w 700755"/>
                <a:gd name="connsiteY14" fmla="*/ 620995 h 1532546"/>
                <a:gd name="connsiteX15" fmla="*/ 395955 w 700755"/>
                <a:gd name="connsiteY15" fmla="*/ 638086 h 1532546"/>
                <a:gd name="connsiteX16" fmla="*/ 393107 w 700755"/>
                <a:gd name="connsiteY16" fmla="*/ 1524000 h 1532546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21080 w 713588"/>
                <a:gd name="connsiteY10" fmla="*/ 135724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36036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481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5940 w 713588"/>
                <a:gd name="connsiteY16" fmla="*/ 1528688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585787 w 713588"/>
                <a:gd name="connsiteY4" fmla="*/ 676275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696497 w 720725"/>
                <a:gd name="connsiteY6" fmla="*/ 4688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720725 w 720725"/>
                <a:gd name="connsiteY6" fmla="*/ 0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840846"/>
                <a:gd name="connsiteY0" fmla="*/ 1643062 h 1643062"/>
                <a:gd name="connsiteX1" fmla="*/ 539750 w 840846"/>
                <a:gd name="connsiteY1" fmla="*/ 1643062 h 1643062"/>
                <a:gd name="connsiteX2" fmla="*/ 539750 w 840846"/>
                <a:gd name="connsiteY2" fmla="*/ 293687 h 1643062"/>
                <a:gd name="connsiteX3" fmla="*/ 585787 w 840846"/>
                <a:gd name="connsiteY3" fmla="*/ 293687 h 1643062"/>
                <a:gd name="connsiteX4" fmla="*/ 585787 w 840846"/>
                <a:gd name="connsiteY4" fmla="*/ 788987 h 1643062"/>
                <a:gd name="connsiteX5" fmla="*/ 720725 w 840846"/>
                <a:gd name="connsiteY5" fmla="*/ 788987 h 1643062"/>
                <a:gd name="connsiteX6" fmla="*/ 720725 w 840846"/>
                <a:gd name="connsiteY6" fmla="*/ 112712 h 1643062"/>
                <a:gd name="connsiteX7" fmla="*/ 0 w 840846"/>
                <a:gd name="connsiteY7" fmla="*/ 112712 h 1643062"/>
                <a:gd name="connsiteX8" fmla="*/ 0 w 840846"/>
                <a:gd name="connsiteY8" fmla="*/ 788987 h 1643062"/>
                <a:gd name="connsiteX9" fmla="*/ 134937 w 840846"/>
                <a:gd name="connsiteY9" fmla="*/ 788987 h 1643062"/>
                <a:gd name="connsiteX10" fmla="*/ 134937 w 840846"/>
                <a:gd name="connsiteY10" fmla="*/ 293687 h 1643062"/>
                <a:gd name="connsiteX11" fmla="*/ 180975 w 840846"/>
                <a:gd name="connsiteY11" fmla="*/ 293687 h 1643062"/>
                <a:gd name="connsiteX12" fmla="*/ 180975 w 840846"/>
                <a:gd name="connsiteY12" fmla="*/ 1643062 h 1643062"/>
                <a:gd name="connsiteX13" fmla="*/ 315912 w 840846"/>
                <a:gd name="connsiteY13" fmla="*/ 1643062 h 1643062"/>
                <a:gd name="connsiteX14" fmla="*/ 315912 w 840846"/>
                <a:gd name="connsiteY14" fmla="*/ 788987 h 1643062"/>
                <a:gd name="connsiteX15" fmla="*/ 404812 w 840846"/>
                <a:gd name="connsiteY15" fmla="*/ 788987 h 1643062"/>
                <a:gd name="connsiteX16" fmla="*/ 404812 w 840846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60967" h="1643062">
                  <a:moveTo>
                    <a:pt x="524933" y="1643062"/>
                  </a:moveTo>
                  <a:lnTo>
                    <a:pt x="659871" y="1643062"/>
                  </a:lnTo>
                  <a:cubicBezTo>
                    <a:pt x="656097" y="1188631"/>
                    <a:pt x="663645" y="748118"/>
                    <a:pt x="659871" y="293687"/>
                  </a:cubicBezTo>
                  <a:lnTo>
                    <a:pt x="705908" y="293687"/>
                  </a:lnTo>
                  <a:lnTo>
                    <a:pt x="705908" y="788987"/>
                  </a:lnTo>
                  <a:cubicBezTo>
                    <a:pt x="728398" y="871537"/>
                    <a:pt x="818356" y="901699"/>
                    <a:pt x="840846" y="788987"/>
                  </a:cubicBezTo>
                  <a:cubicBezTo>
                    <a:pt x="863336" y="676275"/>
                    <a:pt x="960967" y="225424"/>
                    <a:pt x="840846" y="112712"/>
                  </a:cubicBezTo>
                  <a:cubicBezTo>
                    <a:pt x="720725" y="0"/>
                    <a:pt x="240242" y="0"/>
                    <a:pt x="120121" y="112712"/>
                  </a:cubicBezTo>
                  <a:cubicBezTo>
                    <a:pt x="0" y="225424"/>
                    <a:pt x="97631" y="676275"/>
                    <a:pt x="120121" y="788987"/>
                  </a:cubicBezTo>
                  <a:cubicBezTo>
                    <a:pt x="142611" y="901699"/>
                    <a:pt x="232569" y="871537"/>
                    <a:pt x="255058" y="788987"/>
                  </a:cubicBezTo>
                  <a:lnTo>
                    <a:pt x="255058" y="293687"/>
                  </a:lnTo>
                  <a:lnTo>
                    <a:pt x="301096" y="293687"/>
                  </a:lnTo>
                  <a:lnTo>
                    <a:pt x="301096" y="1643062"/>
                  </a:lnTo>
                  <a:lnTo>
                    <a:pt x="436033" y="1643062"/>
                  </a:lnTo>
                  <a:lnTo>
                    <a:pt x="436033" y="788987"/>
                  </a:lnTo>
                  <a:lnTo>
                    <a:pt x="524933" y="788987"/>
                  </a:lnTo>
                  <a:cubicBezTo>
                    <a:pt x="523984" y="1085241"/>
                    <a:pt x="525882" y="1349657"/>
                    <a:pt x="524933" y="1643062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원호 21"/>
          <p:cNvSpPr/>
          <p:nvPr/>
        </p:nvSpPr>
        <p:spPr>
          <a:xfrm flipH="1">
            <a:off x="2141730" y="2457032"/>
            <a:ext cx="1440160" cy="1440160"/>
          </a:xfrm>
          <a:prstGeom prst="arc">
            <a:avLst>
              <a:gd name="adj1" fmla="val 13303941"/>
              <a:gd name="adj2" fmla="val 0"/>
            </a:avLst>
          </a:prstGeom>
          <a:ln w="38100">
            <a:solidFill>
              <a:schemeClr val="bg1">
                <a:lumMod val="7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38046" y="5832266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07215" y="4077212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07215" y="4550560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07215" y="5023908"/>
            <a:ext cx="2480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8" name="원호 19"/>
          <p:cNvSpPr/>
          <p:nvPr/>
        </p:nvSpPr>
        <p:spPr>
          <a:xfrm>
            <a:off x="3401870" y="2457032"/>
            <a:ext cx="1440160" cy="1440160"/>
          </a:xfrm>
          <a:prstGeom prst="arc">
            <a:avLst>
              <a:gd name="adj1" fmla="val 13303941"/>
              <a:gd name="adj2" fmla="val 0"/>
            </a:avLst>
          </a:prstGeom>
          <a:ln w="38100">
            <a:solidFill>
              <a:schemeClr val="accent1"/>
            </a:solidFill>
            <a:prstDash val="soli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71"/>
          <p:cNvSpPr txBox="1">
            <a:spLocks noChangeArrowheads="1"/>
          </p:cNvSpPr>
          <p:nvPr/>
        </p:nvSpPr>
        <p:spPr bwMode="auto">
          <a:xfrm>
            <a:off x="142165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295182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71"/>
          <p:cNvSpPr txBox="1">
            <a:spLocks noChangeArrowheads="1"/>
          </p:cNvSpPr>
          <p:nvPr/>
        </p:nvSpPr>
        <p:spPr bwMode="auto">
          <a:xfrm>
            <a:off x="4481990" y="5202337"/>
            <a:ext cx="15430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C.TEXT HERE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2907" y="1484784"/>
            <a:ext cx="683547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3" name="오른쪽 화살표 35"/>
          <p:cNvSpPr/>
          <p:nvPr/>
        </p:nvSpPr>
        <p:spPr>
          <a:xfrm rot="20819640">
            <a:off x="2789993" y="3025514"/>
            <a:ext cx="4847834" cy="314325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76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그룹 26"/>
          <p:cNvGrpSpPr/>
          <p:nvPr/>
        </p:nvGrpSpPr>
        <p:grpSpPr>
          <a:xfrm>
            <a:off x="4887035" y="2817072"/>
            <a:ext cx="1543050" cy="927100"/>
            <a:chOff x="958720" y="1673805"/>
            <a:chExt cx="1543050" cy="927100"/>
          </a:xfrm>
        </p:grpSpPr>
        <p:sp>
          <p:nvSpPr>
            <p:cNvPr id="25" name="TextBox 71"/>
            <p:cNvSpPr txBox="1">
              <a:spLocks noChangeArrowheads="1"/>
            </p:cNvSpPr>
            <p:nvPr/>
          </p:nvSpPr>
          <p:spPr bwMode="auto">
            <a:xfrm>
              <a:off x="958720" y="1673805"/>
              <a:ext cx="154305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022220" y="2000830"/>
              <a:ext cx="1416050" cy="600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238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2014-03-26T22:00:15Z</dcterms:modified>
</cp:coreProperties>
</file>