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5317" y="2922265"/>
            <a:ext cx="52006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635896" y="1698129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919013" y="4227934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524328" y="3971840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25</Words>
  <Application>Microsoft Office PowerPoint</Application>
  <PresentationFormat>On-screen Show (16:9)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2014-03-15T10:10:00Z</dcterms:modified>
</cp:coreProperties>
</file>