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9254" y="3771731"/>
            <a:ext cx="54132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456384" y="2467456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524328" y="594928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2014-03-15T10:08:02Z</dcterms:modified>
</cp:coreProperties>
</file>