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627534"/>
            <a:ext cx="6731697" cy="38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068" y="1050256"/>
            <a:ext cx="662523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막힌 원호 4"/>
          <p:cNvSpPr/>
          <p:nvPr/>
        </p:nvSpPr>
        <p:spPr>
          <a:xfrm rot="16200000">
            <a:off x="2230998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막힌 원호 6"/>
          <p:cNvSpPr/>
          <p:nvPr/>
        </p:nvSpPr>
        <p:spPr>
          <a:xfrm rot="5400000" flipH="1">
            <a:off x="2140652" y="2027479"/>
            <a:ext cx="2111569" cy="211025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그룹 11"/>
          <p:cNvGrpSpPr>
            <a:grpSpLocks/>
          </p:cNvGrpSpPr>
          <p:nvPr/>
        </p:nvGrpSpPr>
        <p:grpSpPr bwMode="auto">
          <a:xfrm>
            <a:off x="2617438" y="2554382"/>
            <a:ext cx="1163275" cy="1056444"/>
            <a:chOff x="341532" y="2539993"/>
            <a:chExt cx="2799649" cy="2544172"/>
          </a:xfrm>
        </p:grpSpPr>
        <p:sp>
          <p:nvSpPr>
            <p:cNvPr id="10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3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6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460242" y="3275470"/>
              <a:ext cx="2562226" cy="1046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11377" y="4233138"/>
            <a:ext cx="1775398" cy="255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26"/>
          <p:cNvSpPr>
            <a:spLocks noChangeArrowheads="1"/>
          </p:cNvSpPr>
          <p:nvPr/>
        </p:nvSpPr>
        <p:spPr bwMode="auto">
          <a:xfrm>
            <a:off x="2756530" y="1707654"/>
            <a:ext cx="879814" cy="31119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1" name="막힌 원호 31"/>
          <p:cNvSpPr/>
          <p:nvPr/>
        </p:nvSpPr>
        <p:spPr>
          <a:xfrm rot="16200000">
            <a:off x="4978547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막힌 원호 32"/>
          <p:cNvSpPr/>
          <p:nvPr/>
        </p:nvSpPr>
        <p:spPr>
          <a:xfrm rot="5400000" flipH="1">
            <a:off x="4888202" y="2027479"/>
            <a:ext cx="2111569" cy="211025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타원 34"/>
          <p:cNvSpPr/>
          <p:nvPr/>
        </p:nvSpPr>
        <p:spPr bwMode="auto">
          <a:xfrm>
            <a:off x="5405873" y="2557020"/>
            <a:ext cx="1055125" cy="1053806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그룹 60"/>
          <p:cNvGrpSpPr>
            <a:grpSpLocks/>
          </p:cNvGrpSpPr>
          <p:nvPr/>
        </p:nvGrpSpPr>
        <p:grpSpPr bwMode="auto">
          <a:xfrm>
            <a:off x="5364988" y="2554382"/>
            <a:ext cx="1163275" cy="1053795"/>
            <a:chOff x="5075123" y="3442121"/>
            <a:chExt cx="2481953" cy="2249809"/>
          </a:xfrm>
        </p:grpSpPr>
        <p:sp>
          <p:nvSpPr>
            <p:cNvPr id="25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8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6"/>
          <p:cNvSpPr txBox="1">
            <a:spLocks noChangeArrowheads="1"/>
          </p:cNvSpPr>
          <p:nvPr/>
        </p:nvSpPr>
        <p:spPr bwMode="auto">
          <a:xfrm>
            <a:off x="5414312" y="2859782"/>
            <a:ext cx="1064624" cy="43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1536" y="4233138"/>
            <a:ext cx="1850177" cy="255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모서리가 둥근 직사각형 44"/>
          <p:cNvSpPr>
            <a:spLocks noChangeArrowheads="1"/>
          </p:cNvSpPr>
          <p:nvPr/>
        </p:nvSpPr>
        <p:spPr bwMode="auto">
          <a:xfrm>
            <a:off x="5504079" y="1707654"/>
            <a:ext cx="879814" cy="31119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6" name="TextBox 46"/>
          <p:cNvSpPr txBox="1">
            <a:spLocks noChangeArrowheads="1"/>
          </p:cNvSpPr>
          <p:nvPr/>
        </p:nvSpPr>
        <p:spPr bwMode="auto">
          <a:xfrm>
            <a:off x="3185886" y="375808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latin typeface="Arial" pitchFamily="34" charset="0"/>
                <a:cs typeface="Arial" pitchFamily="34" charset="0"/>
              </a:rPr>
              <a:t>50%</a:t>
            </a: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7"/>
          <p:cNvSpPr txBox="1">
            <a:spLocks noChangeArrowheads="1"/>
          </p:cNvSpPr>
          <p:nvPr/>
        </p:nvSpPr>
        <p:spPr bwMode="auto">
          <a:xfrm>
            <a:off x="4838743" y="309117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75%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직선 화살표 연결선 82"/>
          <p:cNvCxnSpPr/>
          <p:nvPr/>
        </p:nvCxnSpPr>
        <p:spPr>
          <a:xfrm>
            <a:off x="1994535" y="2315479"/>
            <a:ext cx="746182" cy="53794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83"/>
          <p:cNvCxnSpPr/>
          <p:nvPr/>
        </p:nvCxnSpPr>
        <p:spPr>
          <a:xfrm>
            <a:off x="1674841" y="2821660"/>
            <a:ext cx="1065876" cy="21317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84"/>
          <p:cNvCxnSpPr/>
          <p:nvPr/>
        </p:nvCxnSpPr>
        <p:spPr>
          <a:xfrm flipV="1">
            <a:off x="1994535" y="3402644"/>
            <a:ext cx="746182" cy="53794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85"/>
          <p:cNvCxnSpPr/>
          <p:nvPr/>
        </p:nvCxnSpPr>
        <p:spPr>
          <a:xfrm flipV="1">
            <a:off x="1674841" y="3209165"/>
            <a:ext cx="1065876" cy="25207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타원 86"/>
          <p:cNvSpPr/>
          <p:nvPr/>
        </p:nvSpPr>
        <p:spPr>
          <a:xfrm>
            <a:off x="1755313" y="2073540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그룹 60"/>
          <p:cNvGrpSpPr>
            <a:grpSpLocks/>
          </p:cNvGrpSpPr>
          <p:nvPr/>
        </p:nvGrpSpPr>
        <p:grpSpPr bwMode="auto">
          <a:xfrm>
            <a:off x="1726367" y="2065982"/>
            <a:ext cx="563276" cy="510960"/>
            <a:chOff x="5075123" y="3457302"/>
            <a:chExt cx="2481953" cy="2249809"/>
          </a:xfrm>
        </p:grpSpPr>
        <p:sp>
          <p:nvSpPr>
            <p:cNvPr id="44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621559" y="218359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1" name="타원 95"/>
          <p:cNvSpPr/>
          <p:nvPr/>
        </p:nvSpPr>
        <p:spPr>
          <a:xfrm>
            <a:off x="1435620" y="3197416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>
            <a:grpSpLocks/>
          </p:cNvGrpSpPr>
          <p:nvPr/>
        </p:nvGrpSpPr>
        <p:grpSpPr bwMode="auto">
          <a:xfrm>
            <a:off x="1406673" y="3189858"/>
            <a:ext cx="563276" cy="510960"/>
            <a:chOff x="5075123" y="3457302"/>
            <a:chExt cx="2481953" cy="2249809"/>
          </a:xfrm>
        </p:grpSpPr>
        <p:sp>
          <p:nvSpPr>
            <p:cNvPr id="53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6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301866" y="332694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0" name="타원 104"/>
          <p:cNvSpPr/>
          <p:nvPr/>
        </p:nvSpPr>
        <p:spPr>
          <a:xfrm>
            <a:off x="1435620" y="2589447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그룹 60"/>
          <p:cNvGrpSpPr>
            <a:grpSpLocks/>
          </p:cNvGrpSpPr>
          <p:nvPr/>
        </p:nvGrpSpPr>
        <p:grpSpPr bwMode="auto">
          <a:xfrm>
            <a:off x="1406673" y="2581890"/>
            <a:ext cx="563276" cy="510960"/>
            <a:chOff x="5075123" y="3457302"/>
            <a:chExt cx="2481953" cy="2249809"/>
          </a:xfrm>
        </p:grpSpPr>
        <p:sp>
          <p:nvSpPr>
            <p:cNvPr id="62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5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301866" y="269949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9" name="타원 114"/>
          <p:cNvSpPr/>
          <p:nvPr/>
        </p:nvSpPr>
        <p:spPr>
          <a:xfrm>
            <a:off x="1755313" y="3709414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그룹 60"/>
          <p:cNvGrpSpPr>
            <a:grpSpLocks/>
          </p:cNvGrpSpPr>
          <p:nvPr/>
        </p:nvGrpSpPr>
        <p:grpSpPr bwMode="auto">
          <a:xfrm>
            <a:off x="1726366" y="3701856"/>
            <a:ext cx="563275" cy="510960"/>
            <a:chOff x="5075123" y="3457302"/>
            <a:chExt cx="2481953" cy="2249809"/>
          </a:xfrm>
        </p:grpSpPr>
        <p:sp>
          <p:nvSpPr>
            <p:cNvPr id="71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4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621559" y="381946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8" name="그룹 126"/>
          <p:cNvGrpSpPr/>
          <p:nvPr/>
        </p:nvGrpSpPr>
        <p:grpSpPr>
          <a:xfrm flipH="1">
            <a:off x="6367592" y="2315479"/>
            <a:ext cx="1065875" cy="1625109"/>
            <a:chOff x="3716905" y="2303875"/>
            <a:chExt cx="1800588" cy="2745305"/>
          </a:xfrm>
        </p:grpSpPr>
        <p:cxnSp>
          <p:nvCxnSpPr>
            <p:cNvPr id="79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타원 131"/>
          <p:cNvSpPr/>
          <p:nvPr/>
        </p:nvSpPr>
        <p:spPr>
          <a:xfrm flipH="1">
            <a:off x="6879040" y="2073540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그룹 60"/>
          <p:cNvGrpSpPr>
            <a:grpSpLocks/>
          </p:cNvGrpSpPr>
          <p:nvPr/>
        </p:nvGrpSpPr>
        <p:grpSpPr bwMode="auto">
          <a:xfrm flipH="1">
            <a:off x="6840558" y="2065982"/>
            <a:ext cx="563275" cy="510960"/>
            <a:chOff x="5075123" y="3457302"/>
            <a:chExt cx="2481953" cy="2249809"/>
          </a:xfrm>
        </p:grpSpPr>
        <p:sp>
          <p:nvSpPr>
            <p:cNvPr id="85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8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/>
          <p:cNvSpPr txBox="1">
            <a:spLocks noChangeArrowheads="1"/>
          </p:cNvSpPr>
          <p:nvPr/>
        </p:nvSpPr>
        <p:spPr bwMode="auto">
          <a:xfrm flipH="1">
            <a:off x="6746207" y="218359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2" name="타원 140"/>
          <p:cNvSpPr/>
          <p:nvPr/>
        </p:nvSpPr>
        <p:spPr>
          <a:xfrm flipH="1">
            <a:off x="7198733" y="2589447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그룹 60"/>
          <p:cNvGrpSpPr>
            <a:grpSpLocks/>
          </p:cNvGrpSpPr>
          <p:nvPr/>
        </p:nvGrpSpPr>
        <p:grpSpPr bwMode="auto">
          <a:xfrm flipH="1">
            <a:off x="7160251" y="2581890"/>
            <a:ext cx="563275" cy="510960"/>
            <a:chOff x="5075123" y="3457302"/>
            <a:chExt cx="2481953" cy="2249809"/>
          </a:xfrm>
        </p:grpSpPr>
        <p:sp>
          <p:nvSpPr>
            <p:cNvPr id="94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7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99"/>
          <p:cNvSpPr txBox="1">
            <a:spLocks noChangeArrowheads="1"/>
          </p:cNvSpPr>
          <p:nvPr/>
        </p:nvSpPr>
        <p:spPr bwMode="auto">
          <a:xfrm flipH="1">
            <a:off x="7065901" y="269949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1" name="타원 149"/>
          <p:cNvSpPr/>
          <p:nvPr/>
        </p:nvSpPr>
        <p:spPr>
          <a:xfrm flipH="1">
            <a:off x="7198733" y="3197416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그룹 60"/>
          <p:cNvGrpSpPr>
            <a:grpSpLocks/>
          </p:cNvGrpSpPr>
          <p:nvPr/>
        </p:nvGrpSpPr>
        <p:grpSpPr bwMode="auto">
          <a:xfrm flipH="1">
            <a:off x="7160251" y="3189858"/>
            <a:ext cx="563275" cy="510960"/>
            <a:chOff x="5075123" y="3457302"/>
            <a:chExt cx="2481953" cy="2249809"/>
          </a:xfrm>
        </p:grpSpPr>
        <p:sp>
          <p:nvSpPr>
            <p:cNvPr id="103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6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 flipH="1">
            <a:off x="7065901" y="332694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0" name="타원 158"/>
          <p:cNvSpPr/>
          <p:nvPr/>
        </p:nvSpPr>
        <p:spPr>
          <a:xfrm flipH="1">
            <a:off x="6879040" y="3709414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1" name="그룹 60"/>
          <p:cNvGrpSpPr>
            <a:grpSpLocks/>
          </p:cNvGrpSpPr>
          <p:nvPr/>
        </p:nvGrpSpPr>
        <p:grpSpPr bwMode="auto">
          <a:xfrm flipH="1">
            <a:off x="6840560" y="3701856"/>
            <a:ext cx="563274" cy="510960"/>
            <a:chOff x="5075123" y="3457302"/>
            <a:chExt cx="2481953" cy="2249809"/>
          </a:xfrm>
        </p:grpSpPr>
        <p:sp>
          <p:nvSpPr>
            <p:cNvPr id="112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5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 flipH="1">
            <a:off x="6746207" y="381946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27534"/>
            <a:ext cx="6731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9068" y="1050256"/>
            <a:ext cx="662523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" name="막힌 원호 4"/>
          <p:cNvSpPr/>
          <p:nvPr/>
        </p:nvSpPr>
        <p:spPr>
          <a:xfrm rot="16200000">
            <a:off x="2230998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막힌 원호 6"/>
          <p:cNvSpPr/>
          <p:nvPr/>
        </p:nvSpPr>
        <p:spPr>
          <a:xfrm rot="5400000" flipH="1">
            <a:off x="2140652" y="2027479"/>
            <a:ext cx="2111569" cy="211025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11"/>
          <p:cNvGrpSpPr>
            <a:grpSpLocks/>
          </p:cNvGrpSpPr>
          <p:nvPr/>
        </p:nvGrpSpPr>
        <p:grpSpPr bwMode="auto">
          <a:xfrm>
            <a:off x="2617438" y="2499742"/>
            <a:ext cx="1163275" cy="1056444"/>
            <a:chOff x="341532" y="2539993"/>
            <a:chExt cx="2799649" cy="2544172"/>
          </a:xfrm>
        </p:grpSpPr>
        <p:sp>
          <p:nvSpPr>
            <p:cNvPr id="9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60242" y="3233644"/>
              <a:ext cx="2562226" cy="1046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11377" y="4233138"/>
            <a:ext cx="17753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26"/>
          <p:cNvSpPr>
            <a:spLocks noChangeArrowheads="1"/>
          </p:cNvSpPr>
          <p:nvPr/>
        </p:nvSpPr>
        <p:spPr bwMode="auto">
          <a:xfrm>
            <a:off x="2666943" y="1707654"/>
            <a:ext cx="1058988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0" name="막힌 원호 31"/>
          <p:cNvSpPr/>
          <p:nvPr/>
        </p:nvSpPr>
        <p:spPr>
          <a:xfrm rot="16200000">
            <a:off x="4978547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막힌 원호 32"/>
          <p:cNvSpPr/>
          <p:nvPr/>
        </p:nvSpPr>
        <p:spPr>
          <a:xfrm rot="5400000" flipH="1">
            <a:off x="4888202" y="2027479"/>
            <a:ext cx="2111569" cy="211025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타원 34"/>
          <p:cNvSpPr/>
          <p:nvPr/>
        </p:nvSpPr>
        <p:spPr bwMode="auto">
          <a:xfrm>
            <a:off x="5405873" y="2557020"/>
            <a:ext cx="1055125" cy="1053806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0"/>
          <p:cNvGrpSpPr>
            <a:grpSpLocks/>
          </p:cNvGrpSpPr>
          <p:nvPr/>
        </p:nvGrpSpPr>
        <p:grpSpPr bwMode="auto">
          <a:xfrm>
            <a:off x="5364988" y="2554382"/>
            <a:ext cx="1163275" cy="1053795"/>
            <a:chOff x="5075123" y="3442121"/>
            <a:chExt cx="2481953" cy="2249809"/>
          </a:xfrm>
        </p:grpSpPr>
        <p:sp>
          <p:nvSpPr>
            <p:cNvPr id="24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36"/>
          <p:cNvSpPr txBox="1">
            <a:spLocks noChangeArrowheads="1"/>
          </p:cNvSpPr>
          <p:nvPr/>
        </p:nvSpPr>
        <p:spPr bwMode="auto">
          <a:xfrm>
            <a:off x="5414312" y="2854107"/>
            <a:ext cx="1064624" cy="43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1536" y="4233138"/>
            <a:ext cx="185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모서리가 둥근 직사각형 44"/>
          <p:cNvSpPr>
            <a:spLocks noChangeArrowheads="1"/>
          </p:cNvSpPr>
          <p:nvPr/>
        </p:nvSpPr>
        <p:spPr bwMode="auto">
          <a:xfrm>
            <a:off x="5414492" y="1707654"/>
            <a:ext cx="1058988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3" name="TextBox 46"/>
          <p:cNvSpPr txBox="1">
            <a:spLocks noChangeArrowheads="1"/>
          </p:cNvSpPr>
          <p:nvPr/>
        </p:nvSpPr>
        <p:spPr bwMode="auto">
          <a:xfrm>
            <a:off x="3200516" y="375808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7"/>
          <p:cNvSpPr txBox="1">
            <a:spLocks noChangeArrowheads="1"/>
          </p:cNvSpPr>
          <p:nvPr/>
        </p:nvSpPr>
        <p:spPr bwMode="auto">
          <a:xfrm>
            <a:off x="4831428" y="309117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75%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화살표 연결선 82"/>
          <p:cNvCxnSpPr/>
          <p:nvPr/>
        </p:nvCxnSpPr>
        <p:spPr>
          <a:xfrm>
            <a:off x="1994535" y="2315479"/>
            <a:ext cx="746182" cy="53794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83"/>
          <p:cNvCxnSpPr/>
          <p:nvPr/>
        </p:nvCxnSpPr>
        <p:spPr>
          <a:xfrm>
            <a:off x="1674841" y="2821660"/>
            <a:ext cx="1065876" cy="21317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84"/>
          <p:cNvCxnSpPr/>
          <p:nvPr/>
        </p:nvCxnSpPr>
        <p:spPr>
          <a:xfrm flipV="1">
            <a:off x="1994535" y="3402644"/>
            <a:ext cx="746182" cy="53794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85"/>
          <p:cNvCxnSpPr/>
          <p:nvPr/>
        </p:nvCxnSpPr>
        <p:spPr>
          <a:xfrm flipV="1">
            <a:off x="1674841" y="3209165"/>
            <a:ext cx="1065876" cy="25207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86"/>
          <p:cNvSpPr/>
          <p:nvPr/>
        </p:nvSpPr>
        <p:spPr>
          <a:xfrm>
            <a:off x="1755313" y="2073540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1726367" y="2065982"/>
            <a:ext cx="563276" cy="510960"/>
            <a:chOff x="5075123" y="3457302"/>
            <a:chExt cx="2481953" cy="2249809"/>
          </a:xfrm>
        </p:grpSpPr>
        <p:sp>
          <p:nvSpPr>
            <p:cNvPr id="43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28874" y="2183592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타원 95"/>
          <p:cNvSpPr/>
          <p:nvPr/>
        </p:nvSpPr>
        <p:spPr>
          <a:xfrm>
            <a:off x="1435620" y="3197416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그룹 60"/>
          <p:cNvGrpSpPr>
            <a:grpSpLocks/>
          </p:cNvGrpSpPr>
          <p:nvPr/>
        </p:nvGrpSpPr>
        <p:grpSpPr bwMode="auto">
          <a:xfrm>
            <a:off x="1406673" y="3189858"/>
            <a:ext cx="563276" cy="510960"/>
            <a:chOff x="5075123" y="3457302"/>
            <a:chExt cx="2481953" cy="2249809"/>
          </a:xfrm>
        </p:grpSpPr>
        <p:sp>
          <p:nvSpPr>
            <p:cNvPr id="52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309181" y="3326949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9" name="타원 104"/>
          <p:cNvSpPr/>
          <p:nvPr/>
        </p:nvSpPr>
        <p:spPr>
          <a:xfrm>
            <a:off x="1435620" y="2589447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그룹 60"/>
          <p:cNvGrpSpPr>
            <a:grpSpLocks/>
          </p:cNvGrpSpPr>
          <p:nvPr/>
        </p:nvGrpSpPr>
        <p:grpSpPr bwMode="auto">
          <a:xfrm>
            <a:off x="1406673" y="2581890"/>
            <a:ext cx="563276" cy="510960"/>
            <a:chOff x="5075123" y="3457302"/>
            <a:chExt cx="2481953" cy="2249809"/>
          </a:xfrm>
        </p:grpSpPr>
        <p:sp>
          <p:nvSpPr>
            <p:cNvPr id="61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309181" y="2699499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타원 114"/>
          <p:cNvSpPr/>
          <p:nvPr/>
        </p:nvSpPr>
        <p:spPr>
          <a:xfrm>
            <a:off x="1755313" y="3709414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그룹 60"/>
          <p:cNvGrpSpPr>
            <a:grpSpLocks/>
          </p:cNvGrpSpPr>
          <p:nvPr/>
        </p:nvGrpSpPr>
        <p:grpSpPr bwMode="auto">
          <a:xfrm>
            <a:off x="1726366" y="3701856"/>
            <a:ext cx="563275" cy="510960"/>
            <a:chOff x="5075123" y="3457302"/>
            <a:chExt cx="2481953" cy="2249809"/>
          </a:xfrm>
        </p:grpSpPr>
        <p:sp>
          <p:nvSpPr>
            <p:cNvPr id="70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628874" y="3819467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7" name="그룹 126"/>
          <p:cNvGrpSpPr/>
          <p:nvPr/>
        </p:nvGrpSpPr>
        <p:grpSpPr>
          <a:xfrm flipH="1">
            <a:off x="6367592" y="2315479"/>
            <a:ext cx="1065875" cy="1625109"/>
            <a:chOff x="3716905" y="2303875"/>
            <a:chExt cx="1800588" cy="2745305"/>
          </a:xfrm>
        </p:grpSpPr>
        <p:cxnSp>
          <p:nvCxnSpPr>
            <p:cNvPr id="78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타원 131"/>
          <p:cNvSpPr/>
          <p:nvPr/>
        </p:nvSpPr>
        <p:spPr>
          <a:xfrm flipH="1">
            <a:off x="6879040" y="2073540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그룹 60"/>
          <p:cNvGrpSpPr>
            <a:grpSpLocks/>
          </p:cNvGrpSpPr>
          <p:nvPr/>
        </p:nvGrpSpPr>
        <p:grpSpPr bwMode="auto">
          <a:xfrm flipH="1">
            <a:off x="6840558" y="2065982"/>
            <a:ext cx="563275" cy="510960"/>
            <a:chOff x="5075123" y="3457302"/>
            <a:chExt cx="2481953" cy="2249809"/>
          </a:xfrm>
        </p:grpSpPr>
        <p:sp>
          <p:nvSpPr>
            <p:cNvPr id="84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7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 flipH="1">
            <a:off x="6746207" y="216896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1" name="타원 140"/>
          <p:cNvSpPr/>
          <p:nvPr/>
        </p:nvSpPr>
        <p:spPr>
          <a:xfrm flipH="1">
            <a:off x="7198733" y="2589447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그룹 60"/>
          <p:cNvGrpSpPr>
            <a:grpSpLocks/>
          </p:cNvGrpSpPr>
          <p:nvPr/>
        </p:nvGrpSpPr>
        <p:grpSpPr bwMode="auto">
          <a:xfrm flipH="1">
            <a:off x="7160251" y="2581890"/>
            <a:ext cx="563275" cy="510960"/>
            <a:chOff x="5075123" y="3457302"/>
            <a:chExt cx="2481953" cy="2249809"/>
          </a:xfrm>
        </p:grpSpPr>
        <p:sp>
          <p:nvSpPr>
            <p:cNvPr id="93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TextBox 98"/>
          <p:cNvSpPr txBox="1">
            <a:spLocks noChangeArrowheads="1"/>
          </p:cNvSpPr>
          <p:nvPr/>
        </p:nvSpPr>
        <p:spPr bwMode="auto">
          <a:xfrm flipH="1">
            <a:off x="7065901" y="268486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0" name="타원 149"/>
          <p:cNvSpPr/>
          <p:nvPr/>
        </p:nvSpPr>
        <p:spPr>
          <a:xfrm flipH="1">
            <a:off x="7198733" y="3197416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그룹 60"/>
          <p:cNvGrpSpPr>
            <a:grpSpLocks/>
          </p:cNvGrpSpPr>
          <p:nvPr/>
        </p:nvGrpSpPr>
        <p:grpSpPr bwMode="auto">
          <a:xfrm flipH="1">
            <a:off x="7160251" y="3189858"/>
            <a:ext cx="563275" cy="510960"/>
            <a:chOff x="5075123" y="3457302"/>
            <a:chExt cx="2481953" cy="2249809"/>
          </a:xfrm>
        </p:grpSpPr>
        <p:sp>
          <p:nvSpPr>
            <p:cNvPr id="102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5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 flipH="1">
            <a:off x="7065901" y="331231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9" name="타원 158"/>
          <p:cNvSpPr/>
          <p:nvPr/>
        </p:nvSpPr>
        <p:spPr>
          <a:xfrm flipH="1">
            <a:off x="6879040" y="3709414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그룹 60"/>
          <p:cNvGrpSpPr>
            <a:grpSpLocks/>
          </p:cNvGrpSpPr>
          <p:nvPr/>
        </p:nvGrpSpPr>
        <p:grpSpPr bwMode="auto">
          <a:xfrm flipH="1">
            <a:off x="6840560" y="3701856"/>
            <a:ext cx="563274" cy="510960"/>
            <a:chOff x="5075123" y="3457302"/>
            <a:chExt cx="2481953" cy="2249809"/>
          </a:xfrm>
        </p:grpSpPr>
        <p:sp>
          <p:nvSpPr>
            <p:cNvPr id="111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4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7" name="TextBox 116"/>
          <p:cNvSpPr txBox="1">
            <a:spLocks noChangeArrowheads="1"/>
          </p:cNvSpPr>
          <p:nvPr/>
        </p:nvSpPr>
        <p:spPr bwMode="auto">
          <a:xfrm flipH="1">
            <a:off x="6746207" y="380483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154</Words>
  <Application>Microsoft Office PowerPoint</Application>
  <PresentationFormat>On-screen Show (16:9)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19</cp:revision>
  <dcterms:created xsi:type="dcterms:W3CDTF">2014-02-28T09:23:05Z</dcterms:created>
  <dcterms:modified xsi:type="dcterms:W3CDTF">2014-03-15T06:28:34Z</dcterms:modified>
</cp:coreProperties>
</file>