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713" y="1704975"/>
            <a:ext cx="5538787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6" name="막힌 원호 4"/>
          <p:cNvSpPr/>
          <p:nvPr/>
        </p:nvSpPr>
        <p:spPr>
          <a:xfrm rot="16200000">
            <a:off x="1753232" y="3016250"/>
            <a:ext cx="2335213" cy="2335213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막힌 원호 6"/>
          <p:cNvSpPr/>
          <p:nvPr/>
        </p:nvSpPr>
        <p:spPr>
          <a:xfrm rot="5400000" flipH="1">
            <a:off x="1644488" y="2913857"/>
            <a:ext cx="2541587" cy="2540000"/>
          </a:xfrm>
          <a:prstGeom prst="blockArc">
            <a:avLst>
              <a:gd name="adj1" fmla="val 10800000"/>
              <a:gd name="adj2" fmla="val 21599999"/>
              <a:gd name="adj3" fmla="val 18655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그룹 11"/>
          <p:cNvGrpSpPr>
            <a:grpSpLocks/>
          </p:cNvGrpSpPr>
          <p:nvPr/>
        </p:nvGrpSpPr>
        <p:grpSpPr bwMode="auto">
          <a:xfrm>
            <a:off x="2218370" y="3548063"/>
            <a:ext cx="1400175" cy="1271587"/>
            <a:chOff x="341532" y="2539993"/>
            <a:chExt cx="2799649" cy="2544172"/>
          </a:xfrm>
        </p:grpSpPr>
        <p:sp>
          <p:nvSpPr>
            <p:cNvPr id="9" name="타원 12"/>
            <p:cNvSpPr/>
            <p:nvPr/>
          </p:nvSpPr>
          <p:spPr>
            <a:xfrm>
              <a:off x="439931" y="2546345"/>
              <a:ext cx="2539364" cy="2537820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그룹 60"/>
            <p:cNvGrpSpPr>
              <a:grpSpLocks/>
            </p:cNvGrpSpPr>
            <p:nvPr/>
          </p:nvGrpSpPr>
          <p:grpSpPr bwMode="auto">
            <a:xfrm>
              <a:off x="341532" y="2539993"/>
              <a:ext cx="2799649" cy="2537793"/>
              <a:chOff x="5075123" y="3442121"/>
              <a:chExt cx="2481953" cy="2249809"/>
            </a:xfrm>
          </p:grpSpPr>
          <p:sp>
            <p:nvSpPr>
              <p:cNvPr id="12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307"/>
                <a:ext cx="1550516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4999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5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58" y="4664183"/>
                <a:ext cx="1550518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460242" y="3393390"/>
              <a:ext cx="2562226" cy="1046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2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849980" y="5768975"/>
            <a:ext cx="21369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모서리가 둥근 직사각형 26"/>
          <p:cNvSpPr>
            <a:spLocks noChangeArrowheads="1"/>
          </p:cNvSpPr>
          <p:nvPr/>
        </p:nvSpPr>
        <p:spPr bwMode="auto">
          <a:xfrm>
            <a:off x="2385788" y="2528900"/>
            <a:ext cx="1058987" cy="37457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20" name="막힌 원호 31"/>
          <p:cNvSpPr/>
          <p:nvPr/>
        </p:nvSpPr>
        <p:spPr>
          <a:xfrm rot="16200000">
            <a:off x="5060317" y="3016250"/>
            <a:ext cx="2335213" cy="2335213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막힌 원호 32"/>
          <p:cNvSpPr/>
          <p:nvPr/>
        </p:nvSpPr>
        <p:spPr>
          <a:xfrm rot="5400000" flipH="1">
            <a:off x="4951573" y="2913857"/>
            <a:ext cx="2541587" cy="2540000"/>
          </a:xfrm>
          <a:prstGeom prst="blockArc">
            <a:avLst>
              <a:gd name="adj1" fmla="val 5373247"/>
              <a:gd name="adj2" fmla="val 21599999"/>
              <a:gd name="adj3" fmla="val 18655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타원 34"/>
          <p:cNvSpPr/>
          <p:nvPr/>
        </p:nvSpPr>
        <p:spPr bwMode="auto">
          <a:xfrm>
            <a:off x="5574667" y="3551238"/>
            <a:ext cx="1270000" cy="1268412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60"/>
          <p:cNvGrpSpPr>
            <a:grpSpLocks/>
          </p:cNvGrpSpPr>
          <p:nvPr/>
        </p:nvGrpSpPr>
        <p:grpSpPr bwMode="auto">
          <a:xfrm>
            <a:off x="5525456" y="3548063"/>
            <a:ext cx="1400175" cy="1268399"/>
            <a:chOff x="5075123" y="3442121"/>
            <a:chExt cx="2481953" cy="2249809"/>
          </a:xfrm>
        </p:grpSpPr>
        <p:sp>
          <p:nvSpPr>
            <p:cNvPr id="24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1" y="3760307"/>
              <a:ext cx="1550516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56" y="4664183"/>
              <a:ext cx="1550518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36"/>
          <p:cNvSpPr txBox="1">
            <a:spLocks noChangeArrowheads="1"/>
          </p:cNvSpPr>
          <p:nvPr/>
        </p:nvSpPr>
        <p:spPr bwMode="auto">
          <a:xfrm>
            <a:off x="5584825" y="3974594"/>
            <a:ext cx="1281434" cy="52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endParaRPr lang="ko-KR" altLang="en-US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12061" y="5768975"/>
            <a:ext cx="2226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모서리가 둥근 직사각형 44"/>
          <p:cNvSpPr>
            <a:spLocks noChangeArrowheads="1"/>
          </p:cNvSpPr>
          <p:nvPr/>
        </p:nvSpPr>
        <p:spPr bwMode="auto">
          <a:xfrm>
            <a:off x="5692873" y="2528900"/>
            <a:ext cx="1058987" cy="37457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33" name="TextBox 46"/>
          <p:cNvSpPr txBox="1">
            <a:spLocks noChangeArrowheads="1"/>
          </p:cNvSpPr>
          <p:nvPr/>
        </p:nvSpPr>
        <p:spPr bwMode="auto">
          <a:xfrm>
            <a:off x="2902582" y="5045075"/>
            <a:ext cx="809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>
                <a:latin typeface="Arial" pitchFamily="34" charset="0"/>
                <a:cs typeface="Arial" pitchFamily="34" charset="0"/>
              </a:rPr>
              <a:t>50%</a:t>
            </a:r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47"/>
          <p:cNvSpPr txBox="1">
            <a:spLocks noChangeArrowheads="1"/>
          </p:cNvSpPr>
          <p:nvPr/>
        </p:nvSpPr>
        <p:spPr bwMode="auto">
          <a:xfrm>
            <a:off x="4892042" y="4194175"/>
            <a:ext cx="809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>
                <a:latin typeface="Arial" pitchFamily="34" charset="0"/>
                <a:cs typeface="Arial" pitchFamily="34" charset="0"/>
              </a:rPr>
              <a:t>75%</a:t>
            </a:r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직선 화살표 연결선 82"/>
          <p:cNvCxnSpPr/>
          <p:nvPr/>
        </p:nvCxnSpPr>
        <p:spPr>
          <a:xfrm>
            <a:off x="1468614" y="3260507"/>
            <a:ext cx="898141" cy="64749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83"/>
          <p:cNvCxnSpPr/>
          <p:nvPr/>
        </p:nvCxnSpPr>
        <p:spPr>
          <a:xfrm>
            <a:off x="1083815" y="3869772"/>
            <a:ext cx="1282940" cy="256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84"/>
          <p:cNvCxnSpPr/>
          <p:nvPr/>
        </p:nvCxnSpPr>
        <p:spPr>
          <a:xfrm flipV="1">
            <a:off x="1468614" y="4569072"/>
            <a:ext cx="898141" cy="64749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85"/>
          <p:cNvCxnSpPr/>
          <p:nvPr/>
        </p:nvCxnSpPr>
        <p:spPr>
          <a:xfrm flipV="1">
            <a:off x="1083815" y="4336192"/>
            <a:ext cx="1282940" cy="30340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타원 86"/>
          <p:cNvSpPr/>
          <p:nvPr/>
        </p:nvSpPr>
        <p:spPr>
          <a:xfrm>
            <a:off x="1180675" y="2969298"/>
            <a:ext cx="596823" cy="596822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그룹 60"/>
          <p:cNvGrpSpPr>
            <a:grpSpLocks/>
          </p:cNvGrpSpPr>
          <p:nvPr/>
        </p:nvGrpSpPr>
        <p:grpSpPr bwMode="auto">
          <a:xfrm>
            <a:off x="1145834" y="2960201"/>
            <a:ext cx="677986" cy="615016"/>
            <a:chOff x="5075123" y="3457302"/>
            <a:chExt cx="2481953" cy="2249809"/>
          </a:xfrm>
        </p:grpSpPr>
        <p:sp>
          <p:nvSpPr>
            <p:cNvPr id="43" name="타원 8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자유형 9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9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19682" y="3149936"/>
            <a:ext cx="917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0" name="타원 95"/>
          <p:cNvSpPr/>
          <p:nvPr/>
        </p:nvSpPr>
        <p:spPr>
          <a:xfrm>
            <a:off x="795876" y="4322050"/>
            <a:ext cx="596823" cy="596822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그룹 60"/>
          <p:cNvGrpSpPr>
            <a:grpSpLocks/>
          </p:cNvGrpSpPr>
          <p:nvPr/>
        </p:nvGrpSpPr>
        <p:grpSpPr bwMode="auto">
          <a:xfrm>
            <a:off x="761035" y="4312953"/>
            <a:ext cx="677986" cy="615016"/>
            <a:chOff x="5075123" y="3457302"/>
            <a:chExt cx="2481953" cy="2249809"/>
          </a:xfrm>
        </p:grpSpPr>
        <p:sp>
          <p:nvSpPr>
            <p:cNvPr id="52" name="타원 9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5" name="자유형 10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자유형 10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34883" y="4526136"/>
            <a:ext cx="917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9" name="타원 104"/>
          <p:cNvSpPr/>
          <p:nvPr/>
        </p:nvSpPr>
        <p:spPr>
          <a:xfrm>
            <a:off x="795876" y="3590269"/>
            <a:ext cx="596823" cy="596822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그룹 60"/>
          <p:cNvGrpSpPr>
            <a:grpSpLocks/>
          </p:cNvGrpSpPr>
          <p:nvPr/>
        </p:nvGrpSpPr>
        <p:grpSpPr bwMode="auto">
          <a:xfrm>
            <a:off x="761035" y="3581173"/>
            <a:ext cx="677986" cy="615016"/>
            <a:chOff x="5075123" y="3457302"/>
            <a:chExt cx="2481953" cy="2249809"/>
          </a:xfrm>
        </p:grpSpPr>
        <p:sp>
          <p:nvSpPr>
            <p:cNvPr id="61" name="타원 10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자유형 10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자유형 11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34883" y="3770907"/>
            <a:ext cx="917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타원 114"/>
          <p:cNvSpPr/>
          <p:nvPr/>
        </p:nvSpPr>
        <p:spPr>
          <a:xfrm>
            <a:off x="1180675" y="4938316"/>
            <a:ext cx="596823" cy="596822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그룹 60"/>
          <p:cNvGrpSpPr>
            <a:grpSpLocks/>
          </p:cNvGrpSpPr>
          <p:nvPr/>
        </p:nvGrpSpPr>
        <p:grpSpPr bwMode="auto">
          <a:xfrm>
            <a:off x="1145832" y="4929219"/>
            <a:ext cx="677985" cy="615016"/>
            <a:chOff x="5075123" y="3457302"/>
            <a:chExt cx="2481953" cy="2249809"/>
          </a:xfrm>
        </p:grpSpPr>
        <p:sp>
          <p:nvSpPr>
            <p:cNvPr id="70" name="타원 11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3" name="자유형 1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자유형 1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1019682" y="5118954"/>
            <a:ext cx="917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7" name="그룹 126"/>
          <p:cNvGrpSpPr/>
          <p:nvPr/>
        </p:nvGrpSpPr>
        <p:grpSpPr>
          <a:xfrm flipH="1">
            <a:off x="6732240" y="3260507"/>
            <a:ext cx="1282939" cy="1956061"/>
            <a:chOff x="3716905" y="2303875"/>
            <a:chExt cx="1800588" cy="2745305"/>
          </a:xfrm>
        </p:grpSpPr>
        <p:cxnSp>
          <p:nvCxnSpPr>
            <p:cNvPr id="78" name="직선 화살표 연결선 127"/>
            <p:cNvCxnSpPr/>
            <p:nvPr/>
          </p:nvCxnSpPr>
          <p:spPr>
            <a:xfrm>
              <a:off x="4256965" y="2303875"/>
              <a:ext cx="1260528" cy="908753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화살표 연결선 128"/>
            <p:cNvCxnSpPr/>
            <p:nvPr/>
          </p:nvCxnSpPr>
          <p:spPr>
            <a:xfrm>
              <a:off x="3716905" y="3158970"/>
              <a:ext cx="1800588" cy="36011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화살표 연결선 129"/>
            <p:cNvCxnSpPr/>
            <p:nvPr/>
          </p:nvCxnSpPr>
          <p:spPr>
            <a:xfrm flipV="1">
              <a:off x="4256965" y="4140428"/>
              <a:ext cx="1260528" cy="908752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화살표 연결선 130"/>
            <p:cNvCxnSpPr/>
            <p:nvPr/>
          </p:nvCxnSpPr>
          <p:spPr>
            <a:xfrm flipV="1">
              <a:off x="3716905" y="3813585"/>
              <a:ext cx="1800588" cy="42583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타원 131"/>
          <p:cNvSpPr/>
          <p:nvPr/>
        </p:nvSpPr>
        <p:spPr>
          <a:xfrm flipH="1">
            <a:off x="7347843" y="2969298"/>
            <a:ext cx="596823" cy="5968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그룹 60"/>
          <p:cNvGrpSpPr>
            <a:grpSpLocks/>
          </p:cNvGrpSpPr>
          <p:nvPr/>
        </p:nvGrpSpPr>
        <p:grpSpPr bwMode="auto">
          <a:xfrm flipH="1">
            <a:off x="7301524" y="2960201"/>
            <a:ext cx="677985" cy="615016"/>
            <a:chOff x="5075123" y="3457302"/>
            <a:chExt cx="2481953" cy="2249809"/>
          </a:xfrm>
        </p:grpSpPr>
        <p:sp>
          <p:nvSpPr>
            <p:cNvPr id="84" name="타원 13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7" name="자유형 13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자유형 13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0" name="TextBox 89"/>
          <p:cNvSpPr txBox="1">
            <a:spLocks noChangeArrowheads="1"/>
          </p:cNvSpPr>
          <p:nvPr/>
        </p:nvSpPr>
        <p:spPr bwMode="auto">
          <a:xfrm flipH="1">
            <a:off x="7187959" y="3149936"/>
            <a:ext cx="91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1" name="타원 140"/>
          <p:cNvSpPr/>
          <p:nvPr/>
        </p:nvSpPr>
        <p:spPr>
          <a:xfrm flipH="1">
            <a:off x="7732642" y="3590269"/>
            <a:ext cx="596823" cy="5968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" name="그룹 60"/>
          <p:cNvGrpSpPr>
            <a:grpSpLocks/>
          </p:cNvGrpSpPr>
          <p:nvPr/>
        </p:nvGrpSpPr>
        <p:grpSpPr bwMode="auto">
          <a:xfrm flipH="1">
            <a:off x="7686323" y="3581173"/>
            <a:ext cx="677985" cy="615016"/>
            <a:chOff x="5075123" y="3457302"/>
            <a:chExt cx="2481953" cy="2249809"/>
          </a:xfrm>
        </p:grpSpPr>
        <p:sp>
          <p:nvSpPr>
            <p:cNvPr id="93" name="타원 14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6" name="자유형 14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자유형 14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9" name="TextBox 98"/>
          <p:cNvSpPr txBox="1">
            <a:spLocks noChangeArrowheads="1"/>
          </p:cNvSpPr>
          <p:nvPr/>
        </p:nvSpPr>
        <p:spPr bwMode="auto">
          <a:xfrm flipH="1">
            <a:off x="7572758" y="3770907"/>
            <a:ext cx="91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0" name="타원 149"/>
          <p:cNvSpPr/>
          <p:nvPr/>
        </p:nvSpPr>
        <p:spPr>
          <a:xfrm flipH="1">
            <a:off x="7732642" y="4322050"/>
            <a:ext cx="596823" cy="5968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1" name="그룹 60"/>
          <p:cNvGrpSpPr>
            <a:grpSpLocks/>
          </p:cNvGrpSpPr>
          <p:nvPr/>
        </p:nvGrpSpPr>
        <p:grpSpPr bwMode="auto">
          <a:xfrm flipH="1">
            <a:off x="7686323" y="4312953"/>
            <a:ext cx="677985" cy="615016"/>
            <a:chOff x="5075123" y="3457302"/>
            <a:chExt cx="2481953" cy="2249809"/>
          </a:xfrm>
        </p:grpSpPr>
        <p:sp>
          <p:nvSpPr>
            <p:cNvPr id="102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5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 flipH="1">
            <a:off x="7572758" y="4526136"/>
            <a:ext cx="91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9" name="타원 158"/>
          <p:cNvSpPr/>
          <p:nvPr/>
        </p:nvSpPr>
        <p:spPr>
          <a:xfrm flipH="1">
            <a:off x="7347843" y="4938316"/>
            <a:ext cx="596823" cy="5968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0" name="그룹 60"/>
          <p:cNvGrpSpPr>
            <a:grpSpLocks/>
          </p:cNvGrpSpPr>
          <p:nvPr/>
        </p:nvGrpSpPr>
        <p:grpSpPr bwMode="auto">
          <a:xfrm flipH="1">
            <a:off x="7301527" y="4929219"/>
            <a:ext cx="677984" cy="615016"/>
            <a:chOff x="5075123" y="3457302"/>
            <a:chExt cx="2481953" cy="2249809"/>
          </a:xfrm>
        </p:grpSpPr>
        <p:sp>
          <p:nvSpPr>
            <p:cNvPr id="111" name="타원 16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4" name="자유형 16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자유형 16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7" name="TextBox 116"/>
          <p:cNvSpPr txBox="1">
            <a:spLocks noChangeArrowheads="1"/>
          </p:cNvSpPr>
          <p:nvPr/>
        </p:nvSpPr>
        <p:spPr bwMode="auto">
          <a:xfrm flipH="1">
            <a:off x="7187959" y="5118954"/>
            <a:ext cx="91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713" y="1704975"/>
            <a:ext cx="5538787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6" name="막힌 원호 4"/>
          <p:cNvSpPr/>
          <p:nvPr/>
        </p:nvSpPr>
        <p:spPr>
          <a:xfrm rot="16200000">
            <a:off x="1753232" y="3016250"/>
            <a:ext cx="2335213" cy="2335213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막힌 원호 6"/>
          <p:cNvSpPr/>
          <p:nvPr/>
        </p:nvSpPr>
        <p:spPr>
          <a:xfrm rot="5400000" flipH="1">
            <a:off x="1644488" y="2913857"/>
            <a:ext cx="2541587" cy="2540000"/>
          </a:xfrm>
          <a:prstGeom prst="blockArc">
            <a:avLst>
              <a:gd name="adj1" fmla="val 10800000"/>
              <a:gd name="adj2" fmla="val 21599999"/>
              <a:gd name="adj3" fmla="val 18655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그룹 11"/>
          <p:cNvGrpSpPr>
            <a:grpSpLocks/>
          </p:cNvGrpSpPr>
          <p:nvPr/>
        </p:nvGrpSpPr>
        <p:grpSpPr bwMode="auto">
          <a:xfrm>
            <a:off x="2218370" y="3548063"/>
            <a:ext cx="1400175" cy="1271587"/>
            <a:chOff x="341532" y="2539993"/>
            <a:chExt cx="2799649" cy="2544172"/>
          </a:xfrm>
        </p:grpSpPr>
        <p:sp>
          <p:nvSpPr>
            <p:cNvPr id="9" name="타원 12"/>
            <p:cNvSpPr/>
            <p:nvPr/>
          </p:nvSpPr>
          <p:spPr>
            <a:xfrm>
              <a:off x="439931" y="2546345"/>
              <a:ext cx="2539364" cy="2537820"/>
            </a:xfrm>
            <a:prstGeom prst="ellipse">
              <a:avLst/>
            </a:prstGeom>
            <a:ln/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그룹 60"/>
            <p:cNvGrpSpPr>
              <a:grpSpLocks/>
            </p:cNvGrpSpPr>
            <p:nvPr/>
          </p:nvGrpSpPr>
          <p:grpSpPr bwMode="auto">
            <a:xfrm>
              <a:off x="341532" y="2539993"/>
              <a:ext cx="2799649" cy="2537793"/>
              <a:chOff x="5075123" y="3442121"/>
              <a:chExt cx="2481953" cy="2249809"/>
            </a:xfrm>
          </p:grpSpPr>
          <p:sp>
            <p:nvSpPr>
              <p:cNvPr id="12" name="타원 15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307"/>
                <a:ext cx="1550516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4999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5" name="자유형 1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자유형 1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58" y="4664183"/>
                <a:ext cx="1550518" cy="833480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460242" y="3393390"/>
              <a:ext cx="2562226" cy="1046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16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</a:t>
              </a:r>
            </a:p>
            <a:p>
              <a:pPr algn="ctr"/>
              <a:r>
                <a:rPr lang="en-US" altLang="ko-KR" sz="12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</a:t>
              </a:r>
              <a:endParaRPr lang="ko-KR" altLang="en-US" sz="12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849980" y="5768975"/>
            <a:ext cx="21369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모서리가 둥근 직사각형 26"/>
          <p:cNvSpPr>
            <a:spLocks noChangeArrowheads="1"/>
          </p:cNvSpPr>
          <p:nvPr/>
        </p:nvSpPr>
        <p:spPr bwMode="auto">
          <a:xfrm>
            <a:off x="2385788" y="2528900"/>
            <a:ext cx="1058987" cy="37457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20" name="막힌 원호 31"/>
          <p:cNvSpPr/>
          <p:nvPr/>
        </p:nvSpPr>
        <p:spPr>
          <a:xfrm rot="16200000">
            <a:off x="5060317" y="3016250"/>
            <a:ext cx="2335213" cy="2335213"/>
          </a:xfrm>
          <a:prstGeom prst="blockArc">
            <a:avLst>
              <a:gd name="adj1" fmla="val 10800000"/>
              <a:gd name="adj2" fmla="val 0"/>
              <a:gd name="adj3" fmla="val 1565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막힌 원호 32"/>
          <p:cNvSpPr/>
          <p:nvPr/>
        </p:nvSpPr>
        <p:spPr>
          <a:xfrm rot="5400000" flipH="1">
            <a:off x="4951573" y="2913857"/>
            <a:ext cx="2541587" cy="2540000"/>
          </a:xfrm>
          <a:prstGeom prst="blockArc">
            <a:avLst>
              <a:gd name="adj1" fmla="val 5373247"/>
              <a:gd name="adj2" fmla="val 21599999"/>
              <a:gd name="adj3" fmla="val 18655"/>
            </a:avLst>
          </a:prstGeom>
          <a:gradFill>
            <a:gsLst>
              <a:gs pos="0">
                <a:schemeClr val="bg1">
                  <a:lumMod val="85000"/>
                </a:schemeClr>
              </a:gs>
              <a:gs pos="8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타원 34"/>
          <p:cNvSpPr/>
          <p:nvPr/>
        </p:nvSpPr>
        <p:spPr bwMode="auto">
          <a:xfrm>
            <a:off x="5574667" y="3551238"/>
            <a:ext cx="1270000" cy="1268412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60"/>
          <p:cNvGrpSpPr>
            <a:grpSpLocks/>
          </p:cNvGrpSpPr>
          <p:nvPr/>
        </p:nvGrpSpPr>
        <p:grpSpPr bwMode="auto">
          <a:xfrm>
            <a:off x="5525456" y="3548063"/>
            <a:ext cx="1400175" cy="1268399"/>
            <a:chOff x="5075123" y="3442121"/>
            <a:chExt cx="2481953" cy="2249809"/>
          </a:xfrm>
        </p:grpSpPr>
        <p:sp>
          <p:nvSpPr>
            <p:cNvPr id="24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1" y="3760307"/>
              <a:ext cx="1550516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56" y="4664183"/>
              <a:ext cx="1550518" cy="8334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36"/>
          <p:cNvSpPr txBox="1">
            <a:spLocks noChangeArrowheads="1"/>
          </p:cNvSpPr>
          <p:nvPr/>
        </p:nvSpPr>
        <p:spPr bwMode="auto">
          <a:xfrm>
            <a:off x="5584825" y="3974594"/>
            <a:ext cx="1281434" cy="522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2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endParaRPr lang="ko-KR" altLang="en-US" sz="12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12061" y="5768975"/>
            <a:ext cx="2226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모서리가 둥근 직사각형 44"/>
          <p:cNvSpPr>
            <a:spLocks noChangeArrowheads="1"/>
          </p:cNvSpPr>
          <p:nvPr/>
        </p:nvSpPr>
        <p:spPr bwMode="auto">
          <a:xfrm>
            <a:off x="5692873" y="2528900"/>
            <a:ext cx="1058987" cy="37457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33" name="TextBox 46"/>
          <p:cNvSpPr txBox="1">
            <a:spLocks noChangeArrowheads="1"/>
          </p:cNvSpPr>
          <p:nvPr/>
        </p:nvSpPr>
        <p:spPr bwMode="auto">
          <a:xfrm>
            <a:off x="2902582" y="5019437"/>
            <a:ext cx="809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50%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47"/>
          <p:cNvSpPr txBox="1">
            <a:spLocks noChangeArrowheads="1"/>
          </p:cNvSpPr>
          <p:nvPr/>
        </p:nvSpPr>
        <p:spPr bwMode="auto">
          <a:xfrm>
            <a:off x="4934772" y="4242990"/>
            <a:ext cx="809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75%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직선 화살표 연결선 82"/>
          <p:cNvCxnSpPr/>
          <p:nvPr/>
        </p:nvCxnSpPr>
        <p:spPr>
          <a:xfrm>
            <a:off x="1468614" y="3260507"/>
            <a:ext cx="898141" cy="64749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83"/>
          <p:cNvCxnSpPr/>
          <p:nvPr/>
        </p:nvCxnSpPr>
        <p:spPr>
          <a:xfrm>
            <a:off x="1083815" y="3869772"/>
            <a:ext cx="1282940" cy="256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84"/>
          <p:cNvCxnSpPr/>
          <p:nvPr/>
        </p:nvCxnSpPr>
        <p:spPr>
          <a:xfrm flipV="1">
            <a:off x="1468614" y="4569072"/>
            <a:ext cx="898141" cy="64749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85"/>
          <p:cNvCxnSpPr/>
          <p:nvPr/>
        </p:nvCxnSpPr>
        <p:spPr>
          <a:xfrm flipV="1">
            <a:off x="1083815" y="4336192"/>
            <a:ext cx="1282940" cy="30340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타원 86"/>
          <p:cNvSpPr/>
          <p:nvPr/>
        </p:nvSpPr>
        <p:spPr>
          <a:xfrm>
            <a:off x="1180675" y="2969298"/>
            <a:ext cx="596823" cy="596822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그룹 60"/>
          <p:cNvGrpSpPr>
            <a:grpSpLocks/>
          </p:cNvGrpSpPr>
          <p:nvPr/>
        </p:nvGrpSpPr>
        <p:grpSpPr bwMode="auto">
          <a:xfrm>
            <a:off x="1145834" y="2960201"/>
            <a:ext cx="677986" cy="615016"/>
            <a:chOff x="5075123" y="3457302"/>
            <a:chExt cx="2481953" cy="2249809"/>
          </a:xfrm>
        </p:grpSpPr>
        <p:sp>
          <p:nvSpPr>
            <p:cNvPr id="43" name="타원 8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자유형 9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9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019682" y="3124298"/>
            <a:ext cx="917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0" name="타원 95"/>
          <p:cNvSpPr/>
          <p:nvPr/>
        </p:nvSpPr>
        <p:spPr>
          <a:xfrm>
            <a:off x="795876" y="4322050"/>
            <a:ext cx="596823" cy="596822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그룹 60"/>
          <p:cNvGrpSpPr>
            <a:grpSpLocks/>
          </p:cNvGrpSpPr>
          <p:nvPr/>
        </p:nvGrpSpPr>
        <p:grpSpPr bwMode="auto">
          <a:xfrm>
            <a:off x="761035" y="4312953"/>
            <a:ext cx="677986" cy="615016"/>
            <a:chOff x="5075123" y="3457302"/>
            <a:chExt cx="2481953" cy="2249809"/>
          </a:xfrm>
        </p:grpSpPr>
        <p:sp>
          <p:nvSpPr>
            <p:cNvPr id="52" name="타원 9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5" name="자유형 10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자유형 10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34883" y="4500498"/>
            <a:ext cx="917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9" name="타원 104"/>
          <p:cNvSpPr/>
          <p:nvPr/>
        </p:nvSpPr>
        <p:spPr>
          <a:xfrm>
            <a:off x="795876" y="3590269"/>
            <a:ext cx="596823" cy="596822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그룹 60"/>
          <p:cNvGrpSpPr>
            <a:grpSpLocks/>
          </p:cNvGrpSpPr>
          <p:nvPr/>
        </p:nvGrpSpPr>
        <p:grpSpPr bwMode="auto">
          <a:xfrm>
            <a:off x="761035" y="3581173"/>
            <a:ext cx="677986" cy="615016"/>
            <a:chOff x="5075123" y="3457302"/>
            <a:chExt cx="2481953" cy="2249809"/>
          </a:xfrm>
        </p:grpSpPr>
        <p:sp>
          <p:nvSpPr>
            <p:cNvPr id="61" name="타원 10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자유형 10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자유형 11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634883" y="3745269"/>
            <a:ext cx="917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타원 114"/>
          <p:cNvSpPr/>
          <p:nvPr/>
        </p:nvSpPr>
        <p:spPr>
          <a:xfrm>
            <a:off x="1180675" y="4938316"/>
            <a:ext cx="596823" cy="596822"/>
          </a:xfrm>
          <a:prstGeom prst="ellipse">
            <a:avLst/>
          </a:prstGeom>
          <a:solidFill>
            <a:srgbClr val="CBCB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그룹 60"/>
          <p:cNvGrpSpPr>
            <a:grpSpLocks/>
          </p:cNvGrpSpPr>
          <p:nvPr/>
        </p:nvGrpSpPr>
        <p:grpSpPr bwMode="auto">
          <a:xfrm>
            <a:off x="1145832" y="4929219"/>
            <a:ext cx="677985" cy="615016"/>
            <a:chOff x="5075123" y="3457302"/>
            <a:chExt cx="2481953" cy="2249809"/>
          </a:xfrm>
        </p:grpSpPr>
        <p:sp>
          <p:nvSpPr>
            <p:cNvPr id="70" name="타원 11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3" name="자유형 1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자유형 1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1019682" y="5093316"/>
            <a:ext cx="9177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77" name="그룹 126"/>
          <p:cNvGrpSpPr/>
          <p:nvPr/>
        </p:nvGrpSpPr>
        <p:grpSpPr>
          <a:xfrm flipH="1">
            <a:off x="6732240" y="3260507"/>
            <a:ext cx="1282939" cy="1956061"/>
            <a:chOff x="3716905" y="2303875"/>
            <a:chExt cx="1800588" cy="2745305"/>
          </a:xfrm>
        </p:grpSpPr>
        <p:cxnSp>
          <p:nvCxnSpPr>
            <p:cNvPr id="78" name="직선 화살표 연결선 127"/>
            <p:cNvCxnSpPr/>
            <p:nvPr/>
          </p:nvCxnSpPr>
          <p:spPr>
            <a:xfrm>
              <a:off x="4256965" y="2303875"/>
              <a:ext cx="1260528" cy="908753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화살표 연결선 128"/>
            <p:cNvCxnSpPr/>
            <p:nvPr/>
          </p:nvCxnSpPr>
          <p:spPr>
            <a:xfrm>
              <a:off x="3716905" y="3158970"/>
              <a:ext cx="1800588" cy="36011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화살표 연결선 129"/>
            <p:cNvCxnSpPr/>
            <p:nvPr/>
          </p:nvCxnSpPr>
          <p:spPr>
            <a:xfrm flipV="1">
              <a:off x="4256965" y="4140428"/>
              <a:ext cx="1260528" cy="908752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화살표 연결선 130"/>
            <p:cNvCxnSpPr/>
            <p:nvPr/>
          </p:nvCxnSpPr>
          <p:spPr>
            <a:xfrm flipV="1">
              <a:off x="3716905" y="3813585"/>
              <a:ext cx="1800588" cy="42583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타원 131"/>
          <p:cNvSpPr/>
          <p:nvPr/>
        </p:nvSpPr>
        <p:spPr>
          <a:xfrm flipH="1">
            <a:off x="7347843" y="2969298"/>
            <a:ext cx="596823" cy="5968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그룹 60"/>
          <p:cNvGrpSpPr>
            <a:grpSpLocks/>
          </p:cNvGrpSpPr>
          <p:nvPr/>
        </p:nvGrpSpPr>
        <p:grpSpPr bwMode="auto">
          <a:xfrm flipH="1">
            <a:off x="7301524" y="2960201"/>
            <a:ext cx="677985" cy="615016"/>
            <a:chOff x="5075123" y="3457302"/>
            <a:chExt cx="2481953" cy="2249809"/>
          </a:xfrm>
        </p:grpSpPr>
        <p:sp>
          <p:nvSpPr>
            <p:cNvPr id="84" name="타원 13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7" name="자유형 13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자유형 13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0" name="TextBox 89"/>
          <p:cNvSpPr txBox="1">
            <a:spLocks noChangeArrowheads="1"/>
          </p:cNvSpPr>
          <p:nvPr/>
        </p:nvSpPr>
        <p:spPr bwMode="auto">
          <a:xfrm flipH="1">
            <a:off x="7187959" y="3149936"/>
            <a:ext cx="91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1" name="타원 140"/>
          <p:cNvSpPr/>
          <p:nvPr/>
        </p:nvSpPr>
        <p:spPr>
          <a:xfrm flipH="1">
            <a:off x="7732642" y="3590269"/>
            <a:ext cx="596823" cy="5968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" name="그룹 60"/>
          <p:cNvGrpSpPr>
            <a:grpSpLocks/>
          </p:cNvGrpSpPr>
          <p:nvPr/>
        </p:nvGrpSpPr>
        <p:grpSpPr bwMode="auto">
          <a:xfrm flipH="1">
            <a:off x="7686323" y="3581173"/>
            <a:ext cx="677985" cy="615016"/>
            <a:chOff x="5075123" y="3457302"/>
            <a:chExt cx="2481953" cy="2249809"/>
          </a:xfrm>
        </p:grpSpPr>
        <p:sp>
          <p:nvSpPr>
            <p:cNvPr id="93" name="타원 14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6" name="자유형 14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자유형 14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9" name="TextBox 98"/>
          <p:cNvSpPr txBox="1">
            <a:spLocks noChangeArrowheads="1"/>
          </p:cNvSpPr>
          <p:nvPr/>
        </p:nvSpPr>
        <p:spPr bwMode="auto">
          <a:xfrm flipH="1">
            <a:off x="7572758" y="3770907"/>
            <a:ext cx="91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0" name="타원 149"/>
          <p:cNvSpPr/>
          <p:nvPr/>
        </p:nvSpPr>
        <p:spPr>
          <a:xfrm flipH="1">
            <a:off x="7732642" y="4322050"/>
            <a:ext cx="596823" cy="5968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1" name="그룹 60"/>
          <p:cNvGrpSpPr>
            <a:grpSpLocks/>
          </p:cNvGrpSpPr>
          <p:nvPr/>
        </p:nvGrpSpPr>
        <p:grpSpPr bwMode="auto">
          <a:xfrm flipH="1">
            <a:off x="7686323" y="4312953"/>
            <a:ext cx="677985" cy="615016"/>
            <a:chOff x="5075123" y="3457302"/>
            <a:chExt cx="2481953" cy="2249809"/>
          </a:xfrm>
        </p:grpSpPr>
        <p:sp>
          <p:nvSpPr>
            <p:cNvPr id="102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5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 flipH="1">
            <a:off x="7572758" y="4526136"/>
            <a:ext cx="91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9" name="타원 158"/>
          <p:cNvSpPr/>
          <p:nvPr/>
        </p:nvSpPr>
        <p:spPr>
          <a:xfrm flipH="1">
            <a:off x="7347843" y="4938316"/>
            <a:ext cx="596823" cy="5968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0" name="그룹 60"/>
          <p:cNvGrpSpPr>
            <a:grpSpLocks/>
          </p:cNvGrpSpPr>
          <p:nvPr/>
        </p:nvGrpSpPr>
        <p:grpSpPr bwMode="auto">
          <a:xfrm flipH="1">
            <a:off x="7301527" y="4929219"/>
            <a:ext cx="677984" cy="615016"/>
            <a:chOff x="5075123" y="3457302"/>
            <a:chExt cx="2481953" cy="2249809"/>
          </a:xfrm>
        </p:grpSpPr>
        <p:sp>
          <p:nvSpPr>
            <p:cNvPr id="111" name="타원 16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604"/>
              <a:ext cx="1550261" cy="83120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4" name="자유형 16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자유형 16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Oval 26"/>
            <p:cNvSpPr>
              <a:spLocks noChangeAspect="1" noChangeArrowheads="1"/>
            </p:cNvSpPr>
            <p:nvPr/>
          </p:nvSpPr>
          <p:spPr bwMode="auto">
            <a:xfrm rot="8100000">
              <a:off x="6006816" y="4664751"/>
              <a:ext cx="1550260" cy="83120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7" name="TextBox 116"/>
          <p:cNvSpPr txBox="1">
            <a:spLocks noChangeArrowheads="1"/>
          </p:cNvSpPr>
          <p:nvPr/>
        </p:nvSpPr>
        <p:spPr bwMode="auto">
          <a:xfrm flipH="1">
            <a:off x="7187959" y="5118954"/>
            <a:ext cx="917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154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5</cp:revision>
  <dcterms:created xsi:type="dcterms:W3CDTF">2014-02-28T09:23:05Z</dcterms:created>
  <dcterms:modified xsi:type="dcterms:W3CDTF">2014-03-01T09:37:38Z</dcterms:modified>
</cp:coreProperties>
</file>