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62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ck Background Layout">
    <p:bg>
      <p:bgPr>
        <a:gradFill flip="none" rotWithShape="1">
          <a:gsLst>
            <a:gs pos="77000">
              <a:schemeClr val="tx1">
                <a:lumMod val="75000"/>
                <a:lumOff val="25000"/>
              </a:schemeClr>
            </a:gs>
            <a:gs pos="27000">
              <a:schemeClr val="tx1">
                <a:lumMod val="75000"/>
                <a:lumOff val="25000"/>
              </a:schemeClr>
            </a:gs>
            <a:gs pos="53000">
              <a:schemeClr val="tx1">
                <a:lumMod val="75000"/>
                <a:lumOff val="25000"/>
                <a:alpha val="88000"/>
              </a:schemeClr>
            </a:gs>
            <a:gs pos="100000">
              <a:schemeClr val="tx1">
                <a:lumMod val="85000"/>
                <a:lumOff val="15000"/>
              </a:schemeClr>
            </a:gs>
            <a:gs pos="1000">
              <a:schemeClr val="tx1">
                <a:lumMod val="85000"/>
                <a:lumOff val="15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564105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2014-03-01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929813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2014-03-01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870518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hite Background Layout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690644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2014-03-01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427841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2014-03-01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873286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2014-03-01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899934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2014-03-01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055122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2014-03-01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857026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2014-03-01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090253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2014-03-01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15018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00000">
              <a:schemeClr val="bg1">
                <a:lumMod val="85000"/>
                <a:alpha val="60000"/>
              </a:schemeClr>
            </a:gs>
            <a:gs pos="0">
              <a:schemeClr val="bg1">
                <a:lumMod val="85000"/>
                <a:alpha val="60000"/>
              </a:schemeClr>
            </a:gs>
            <a:gs pos="50000">
              <a:schemeClr val="bg1"/>
            </a:gs>
            <a:gs pos="73000">
              <a:schemeClr val="bg1"/>
            </a:gs>
            <a:gs pos="26000">
              <a:schemeClr val="bg1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152305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49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charts-design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charts-design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Text Box 2"/>
          <p:cNvSpPr txBox="1">
            <a:spLocks noChangeArrowheads="1"/>
          </p:cNvSpPr>
          <p:nvPr/>
        </p:nvSpPr>
        <p:spPr bwMode="auto">
          <a:xfrm>
            <a:off x="1" y="267841"/>
            <a:ext cx="91440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altLang="ko-KR" sz="4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 Free PPT Chart : ALLPPT.com</a:t>
            </a:r>
            <a:endParaRPr lang="en-US" altLang="ko-KR" sz="40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0" name="TextBox 39">
            <a:hlinkClick r:id="rId2"/>
          </p:cNvPr>
          <p:cNvSpPr txBox="1"/>
          <p:nvPr/>
        </p:nvSpPr>
        <p:spPr>
          <a:xfrm>
            <a:off x="-1312" y="6525924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</a:t>
            </a:r>
            <a:r>
              <a:rPr lang="en-US" altLang="ko-KR" sz="8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Templates, Diagrams and Charts</a:t>
            </a:r>
            <a:endParaRPr lang="ko-KR" altLang="en-US" sz="8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 Box 2"/>
          <p:cNvSpPr txBox="1">
            <a:spLocks noChangeArrowheads="1"/>
          </p:cNvSpPr>
          <p:nvPr/>
        </p:nvSpPr>
        <p:spPr bwMode="auto">
          <a:xfrm>
            <a:off x="628650" y="1022821"/>
            <a:ext cx="8102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Your own sub </a:t>
            </a:r>
            <a:r>
              <a:rPr kumimoji="0" lang="en-US" altLang="ko-KR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headline</a:t>
            </a:r>
            <a:endParaRPr kumimoji="0" lang="en-US" altLang="ko-KR" sz="13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66713" y="1704975"/>
            <a:ext cx="5538787" cy="47783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altLang="ko-KR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>
              <a:defRPr/>
            </a:pPr>
            <a:r>
              <a:rPr lang="en-US" altLang="ko-KR" sz="11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Add text add text add text add text add text add text add text add text add text add text</a:t>
            </a:r>
          </a:p>
        </p:txBody>
      </p:sp>
      <p:sp>
        <p:nvSpPr>
          <p:cNvPr id="6" name="막힌 원호 4"/>
          <p:cNvSpPr/>
          <p:nvPr/>
        </p:nvSpPr>
        <p:spPr>
          <a:xfrm rot="16200000">
            <a:off x="1753232" y="3016250"/>
            <a:ext cx="2335213" cy="2335213"/>
          </a:xfrm>
          <a:prstGeom prst="blockArc">
            <a:avLst>
              <a:gd name="adj1" fmla="val 10800000"/>
              <a:gd name="adj2" fmla="val 0"/>
              <a:gd name="adj3" fmla="val 15656"/>
            </a:avLst>
          </a:prstGeom>
          <a:gradFill>
            <a:gsLst>
              <a:gs pos="0">
                <a:schemeClr val="bg1">
                  <a:lumMod val="50000"/>
                </a:schemeClr>
              </a:gs>
              <a:gs pos="80000">
                <a:schemeClr val="bg1">
                  <a:lumMod val="75000"/>
                </a:schemeClr>
              </a:gs>
              <a:gs pos="100000">
                <a:schemeClr val="bg1">
                  <a:lumMod val="85000"/>
                </a:schemeClr>
              </a:gs>
            </a:gsLst>
            <a:lin ang="16200000" scaled="0"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막힌 원호 6"/>
          <p:cNvSpPr/>
          <p:nvPr/>
        </p:nvSpPr>
        <p:spPr>
          <a:xfrm rot="5400000" flipH="1">
            <a:off x="1644488" y="2913857"/>
            <a:ext cx="2541587" cy="2540000"/>
          </a:xfrm>
          <a:prstGeom prst="blockArc">
            <a:avLst>
              <a:gd name="adj1" fmla="val 10800000"/>
              <a:gd name="adj2" fmla="val 21599999"/>
              <a:gd name="adj3" fmla="val 18655"/>
            </a:avLst>
          </a:prstGeom>
          <a:gradFill>
            <a:gsLst>
              <a:gs pos="0">
                <a:schemeClr val="accent1">
                  <a:shade val="51000"/>
                  <a:satMod val="130000"/>
                </a:schemeClr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lin ang="16200000" scaled="0"/>
          </a:gradFill>
          <a:ln>
            <a:noFill/>
          </a:ln>
          <a:effectLst/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grpSp>
        <p:nvGrpSpPr>
          <p:cNvPr id="8" name="그룹 11"/>
          <p:cNvGrpSpPr>
            <a:grpSpLocks/>
          </p:cNvGrpSpPr>
          <p:nvPr/>
        </p:nvGrpSpPr>
        <p:grpSpPr bwMode="auto">
          <a:xfrm>
            <a:off x="2218370" y="3548063"/>
            <a:ext cx="1400175" cy="1271587"/>
            <a:chOff x="341532" y="2539993"/>
            <a:chExt cx="2799649" cy="2544172"/>
          </a:xfrm>
        </p:grpSpPr>
        <p:sp>
          <p:nvSpPr>
            <p:cNvPr id="9" name="타원 12"/>
            <p:cNvSpPr/>
            <p:nvPr/>
          </p:nvSpPr>
          <p:spPr>
            <a:xfrm>
              <a:off x="439931" y="2546345"/>
              <a:ext cx="2539364" cy="2537820"/>
            </a:xfrm>
            <a:prstGeom prst="ellipse">
              <a:avLst/>
            </a:prstGeom>
            <a:ln/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grpSp>
          <p:nvGrpSpPr>
            <p:cNvPr id="10" name="그룹 60"/>
            <p:cNvGrpSpPr>
              <a:grpSpLocks/>
            </p:cNvGrpSpPr>
            <p:nvPr/>
          </p:nvGrpSpPr>
          <p:grpSpPr bwMode="auto">
            <a:xfrm>
              <a:off x="341532" y="2539993"/>
              <a:ext cx="2799649" cy="2537793"/>
              <a:chOff x="5075123" y="3442121"/>
              <a:chExt cx="2481953" cy="2249809"/>
            </a:xfrm>
          </p:grpSpPr>
          <p:sp>
            <p:nvSpPr>
              <p:cNvPr id="12" name="타원 15"/>
              <p:cNvSpPr/>
              <p:nvPr/>
            </p:nvSpPr>
            <p:spPr>
              <a:xfrm>
                <a:off x="5159815" y="3442121"/>
                <a:ext cx="2249809" cy="2249809"/>
              </a:xfrm>
              <a:prstGeom prst="ellipse">
                <a:avLst/>
              </a:prstGeom>
              <a:gradFill flip="none" rotWithShape="1">
                <a:gsLst>
                  <a:gs pos="0">
                    <a:schemeClr val="bg1">
                      <a:alpha val="0"/>
                    </a:schemeClr>
                  </a:gs>
                  <a:gs pos="65000">
                    <a:schemeClr val="bg1">
                      <a:alpha val="0"/>
                    </a:schemeClr>
                  </a:gs>
                  <a:gs pos="74000">
                    <a:schemeClr val="bg1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solidFill>
                  <a:schemeClr val="bg1"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3" name="Oval 26"/>
              <p:cNvSpPr>
                <a:spLocks noChangeAspect="1" noChangeArrowheads="1"/>
              </p:cNvSpPr>
              <p:nvPr/>
            </p:nvSpPr>
            <p:spPr bwMode="auto">
              <a:xfrm rot="18900000">
                <a:off x="5075123" y="3760307"/>
                <a:ext cx="1550516" cy="833480"/>
              </a:xfrm>
              <a:prstGeom prst="ellipse">
                <a:avLst/>
              </a:prstGeom>
              <a:gradFill rotWithShape="1">
                <a:gsLst>
                  <a:gs pos="0">
                    <a:schemeClr val="bg1">
                      <a:alpha val="33000"/>
                    </a:schemeClr>
                  </a:gs>
                  <a:gs pos="100000">
                    <a:schemeClr val="bg1">
                      <a:gamma/>
                      <a:shade val="46275"/>
                      <a:invGamma/>
                      <a:alpha val="0"/>
                    </a:schemeClr>
                  </a:gs>
                </a:gsLst>
                <a:lin ang="5400000" scaled="1"/>
              </a:gradFill>
              <a:ln w="38100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4" name="Oval 28"/>
              <p:cNvSpPr>
                <a:spLocks noChangeArrowheads="1"/>
              </p:cNvSpPr>
              <p:nvPr/>
            </p:nvSpPr>
            <p:spPr bwMode="auto">
              <a:xfrm flipH="1">
                <a:off x="5386741" y="3670248"/>
                <a:ext cx="713227" cy="639276"/>
              </a:xfrm>
              <a:prstGeom prst="ellipse">
                <a:avLst/>
              </a:prstGeom>
              <a:gradFill rotWithShape="1">
                <a:gsLst>
                  <a:gs pos="0">
                    <a:schemeClr val="bg1">
                      <a:alpha val="64999"/>
                    </a:schemeClr>
                  </a:gs>
                  <a:gs pos="100000">
                    <a:srgbClr val="67ABF5">
                      <a:alpha val="0"/>
                    </a:srgbClr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kumimoji="0" lang="ko-KR" altLang="en-US">
                  <a:latin typeface="Arial" pitchFamily="34" charset="0"/>
                  <a:ea typeface="맑은 고딕" pitchFamily="50" charset="-127"/>
                  <a:cs typeface="Arial" pitchFamily="34" charset="0"/>
                </a:endParaRPr>
              </a:p>
            </p:txBody>
          </p:sp>
          <p:sp>
            <p:nvSpPr>
              <p:cNvPr id="15" name="자유형 18"/>
              <p:cNvSpPr/>
              <p:nvPr/>
            </p:nvSpPr>
            <p:spPr>
              <a:xfrm rot="5398342">
                <a:off x="5955277" y="3558568"/>
                <a:ext cx="1424934" cy="1382488"/>
              </a:xfrm>
              <a:custGeom>
                <a:avLst/>
                <a:gdLst>
                  <a:gd name="connsiteX0" fmla="*/ 0 w 1800225"/>
                  <a:gd name="connsiteY0" fmla="*/ 1285875 h 1409700"/>
                  <a:gd name="connsiteX1" fmla="*/ 723900 w 1800225"/>
                  <a:gd name="connsiteY1" fmla="*/ 1409700 h 1409700"/>
                  <a:gd name="connsiteX2" fmla="*/ 1800225 w 1800225"/>
                  <a:gd name="connsiteY2" fmla="*/ 428625 h 1409700"/>
                  <a:gd name="connsiteX3" fmla="*/ 1323975 w 1800225"/>
                  <a:gd name="connsiteY3" fmla="*/ 0 h 1409700"/>
                  <a:gd name="connsiteX4" fmla="*/ 342900 w 1800225"/>
                  <a:gd name="connsiteY4" fmla="*/ 419100 h 1409700"/>
                  <a:gd name="connsiteX5" fmla="*/ 0 w 1800225"/>
                  <a:gd name="connsiteY5" fmla="*/ 1285875 h 1409700"/>
                  <a:gd name="connsiteX0" fmla="*/ 63500 w 1863725"/>
                  <a:gd name="connsiteY0" fmla="*/ 1287462 h 1411287"/>
                  <a:gd name="connsiteX1" fmla="*/ 787400 w 1863725"/>
                  <a:gd name="connsiteY1" fmla="*/ 1411287 h 1411287"/>
                  <a:gd name="connsiteX2" fmla="*/ 1863725 w 1863725"/>
                  <a:gd name="connsiteY2" fmla="*/ 430212 h 1411287"/>
                  <a:gd name="connsiteX3" fmla="*/ 1387475 w 1863725"/>
                  <a:gd name="connsiteY3" fmla="*/ 1587 h 1411287"/>
                  <a:gd name="connsiteX4" fmla="*/ 406400 w 1863725"/>
                  <a:gd name="connsiteY4" fmla="*/ 420687 h 1411287"/>
                  <a:gd name="connsiteX5" fmla="*/ 63500 w 1863725"/>
                  <a:gd name="connsiteY5" fmla="*/ 1287462 h 1411287"/>
                  <a:gd name="connsiteX0" fmla="*/ 63500 w 1963738"/>
                  <a:gd name="connsiteY0" fmla="*/ 1287462 h 1411287"/>
                  <a:gd name="connsiteX1" fmla="*/ 787400 w 1963738"/>
                  <a:gd name="connsiteY1" fmla="*/ 1411287 h 1411287"/>
                  <a:gd name="connsiteX2" fmla="*/ 1863725 w 1963738"/>
                  <a:gd name="connsiteY2" fmla="*/ 430212 h 1411287"/>
                  <a:gd name="connsiteX3" fmla="*/ 1387475 w 1963738"/>
                  <a:gd name="connsiteY3" fmla="*/ 1587 h 1411287"/>
                  <a:gd name="connsiteX4" fmla="*/ 406400 w 1963738"/>
                  <a:gd name="connsiteY4" fmla="*/ 420687 h 1411287"/>
                  <a:gd name="connsiteX5" fmla="*/ 63500 w 1963738"/>
                  <a:gd name="connsiteY5" fmla="*/ 1287462 h 1411287"/>
                  <a:gd name="connsiteX0" fmla="*/ 63500 w 1963738"/>
                  <a:gd name="connsiteY0" fmla="*/ 1287462 h 1554162"/>
                  <a:gd name="connsiteX1" fmla="*/ 787400 w 1963738"/>
                  <a:gd name="connsiteY1" fmla="*/ 1411287 h 1554162"/>
                  <a:gd name="connsiteX2" fmla="*/ 1863725 w 1963738"/>
                  <a:gd name="connsiteY2" fmla="*/ 430212 h 1554162"/>
                  <a:gd name="connsiteX3" fmla="*/ 1387475 w 1963738"/>
                  <a:gd name="connsiteY3" fmla="*/ 1587 h 1554162"/>
                  <a:gd name="connsiteX4" fmla="*/ 406400 w 1963738"/>
                  <a:gd name="connsiteY4" fmla="*/ 420687 h 1554162"/>
                  <a:gd name="connsiteX5" fmla="*/ 63500 w 1963738"/>
                  <a:gd name="connsiteY5" fmla="*/ 1287462 h 1554162"/>
                  <a:gd name="connsiteX0" fmla="*/ 63500 w 1963738"/>
                  <a:gd name="connsiteY0" fmla="*/ 1287462 h 1554162"/>
                  <a:gd name="connsiteX1" fmla="*/ 787400 w 1963738"/>
                  <a:gd name="connsiteY1" fmla="*/ 1411287 h 1554162"/>
                  <a:gd name="connsiteX2" fmla="*/ 1863725 w 1963738"/>
                  <a:gd name="connsiteY2" fmla="*/ 430212 h 1554162"/>
                  <a:gd name="connsiteX3" fmla="*/ 1387475 w 1963738"/>
                  <a:gd name="connsiteY3" fmla="*/ 1587 h 1554162"/>
                  <a:gd name="connsiteX4" fmla="*/ 406400 w 1963738"/>
                  <a:gd name="connsiteY4" fmla="*/ 420687 h 1554162"/>
                  <a:gd name="connsiteX5" fmla="*/ 63500 w 1963738"/>
                  <a:gd name="connsiteY5" fmla="*/ 1287462 h 1554162"/>
                  <a:gd name="connsiteX0" fmla="*/ 63500 w 1963738"/>
                  <a:gd name="connsiteY0" fmla="*/ 1287462 h 1554162"/>
                  <a:gd name="connsiteX1" fmla="*/ 787400 w 1963738"/>
                  <a:gd name="connsiteY1" fmla="*/ 1411287 h 1554162"/>
                  <a:gd name="connsiteX2" fmla="*/ 1863725 w 1963738"/>
                  <a:gd name="connsiteY2" fmla="*/ 430212 h 1554162"/>
                  <a:gd name="connsiteX3" fmla="*/ 1387475 w 1963738"/>
                  <a:gd name="connsiteY3" fmla="*/ 1587 h 1554162"/>
                  <a:gd name="connsiteX4" fmla="*/ 406400 w 1963738"/>
                  <a:gd name="connsiteY4" fmla="*/ 420687 h 1554162"/>
                  <a:gd name="connsiteX5" fmla="*/ 63500 w 1963738"/>
                  <a:gd name="connsiteY5" fmla="*/ 1287462 h 1554162"/>
                  <a:gd name="connsiteX0" fmla="*/ 41717 w 1963737"/>
                  <a:gd name="connsiteY0" fmla="*/ 1287462 h 1689794"/>
                  <a:gd name="connsiteX1" fmla="*/ 634920 w 1963737"/>
                  <a:gd name="connsiteY1" fmla="*/ 1546919 h 1689794"/>
                  <a:gd name="connsiteX2" fmla="*/ 1841942 w 1963737"/>
                  <a:gd name="connsiteY2" fmla="*/ 430212 h 1689794"/>
                  <a:gd name="connsiteX3" fmla="*/ 1365692 w 1963737"/>
                  <a:gd name="connsiteY3" fmla="*/ 1587 h 1689794"/>
                  <a:gd name="connsiteX4" fmla="*/ 384617 w 1963737"/>
                  <a:gd name="connsiteY4" fmla="*/ 420687 h 1689794"/>
                  <a:gd name="connsiteX5" fmla="*/ 41717 w 1963737"/>
                  <a:gd name="connsiteY5" fmla="*/ 1287462 h 1689794"/>
                  <a:gd name="connsiteX0" fmla="*/ 41717 w 1860992"/>
                  <a:gd name="connsiteY0" fmla="*/ 1287462 h 1689794"/>
                  <a:gd name="connsiteX1" fmla="*/ 634920 w 1860992"/>
                  <a:gd name="connsiteY1" fmla="*/ 1546919 h 1689794"/>
                  <a:gd name="connsiteX2" fmla="*/ 1479991 w 1860992"/>
                  <a:gd name="connsiteY2" fmla="*/ 896937 h 1689794"/>
                  <a:gd name="connsiteX3" fmla="*/ 1841942 w 1860992"/>
                  <a:gd name="connsiteY3" fmla="*/ 430212 h 1689794"/>
                  <a:gd name="connsiteX4" fmla="*/ 1365692 w 1860992"/>
                  <a:gd name="connsiteY4" fmla="*/ 1587 h 1689794"/>
                  <a:gd name="connsiteX5" fmla="*/ 384617 w 1860992"/>
                  <a:gd name="connsiteY5" fmla="*/ 420687 h 1689794"/>
                  <a:gd name="connsiteX6" fmla="*/ 41717 w 1860992"/>
                  <a:gd name="connsiteY6" fmla="*/ 1287462 h 1689794"/>
                  <a:gd name="connsiteX0" fmla="*/ 41717 w 1843724"/>
                  <a:gd name="connsiteY0" fmla="*/ 1287462 h 1689794"/>
                  <a:gd name="connsiteX1" fmla="*/ 634920 w 1843724"/>
                  <a:gd name="connsiteY1" fmla="*/ 1546919 h 1689794"/>
                  <a:gd name="connsiteX2" fmla="*/ 1355000 w 1843724"/>
                  <a:gd name="connsiteY2" fmla="*/ 466799 h 1689794"/>
                  <a:gd name="connsiteX3" fmla="*/ 1841942 w 1843724"/>
                  <a:gd name="connsiteY3" fmla="*/ 430212 h 1689794"/>
                  <a:gd name="connsiteX4" fmla="*/ 1365692 w 1843724"/>
                  <a:gd name="connsiteY4" fmla="*/ 1587 h 1689794"/>
                  <a:gd name="connsiteX5" fmla="*/ 384617 w 1843724"/>
                  <a:gd name="connsiteY5" fmla="*/ 420687 h 1689794"/>
                  <a:gd name="connsiteX6" fmla="*/ 41717 w 1843724"/>
                  <a:gd name="connsiteY6" fmla="*/ 1287462 h 1689794"/>
                  <a:gd name="connsiteX0" fmla="*/ 41717 w 1843724"/>
                  <a:gd name="connsiteY0" fmla="*/ 1287462 h 1689794"/>
                  <a:gd name="connsiteX1" fmla="*/ 634920 w 1843724"/>
                  <a:gd name="connsiteY1" fmla="*/ 1546919 h 1689794"/>
                  <a:gd name="connsiteX2" fmla="*/ 1355000 w 1843724"/>
                  <a:gd name="connsiteY2" fmla="*/ 466799 h 1689794"/>
                  <a:gd name="connsiteX3" fmla="*/ 1841942 w 1843724"/>
                  <a:gd name="connsiteY3" fmla="*/ 430212 h 1689794"/>
                  <a:gd name="connsiteX4" fmla="*/ 1365692 w 1843724"/>
                  <a:gd name="connsiteY4" fmla="*/ 1587 h 1689794"/>
                  <a:gd name="connsiteX5" fmla="*/ 384617 w 1843724"/>
                  <a:gd name="connsiteY5" fmla="*/ 420687 h 1689794"/>
                  <a:gd name="connsiteX6" fmla="*/ 41717 w 1843724"/>
                  <a:gd name="connsiteY6" fmla="*/ 1287462 h 1689794"/>
                  <a:gd name="connsiteX0" fmla="*/ 41717 w 1855725"/>
                  <a:gd name="connsiteY0" fmla="*/ 1287462 h 1689794"/>
                  <a:gd name="connsiteX1" fmla="*/ 634920 w 1855725"/>
                  <a:gd name="connsiteY1" fmla="*/ 1546919 h 1689794"/>
                  <a:gd name="connsiteX2" fmla="*/ 1282992 w 1855725"/>
                  <a:gd name="connsiteY2" fmla="*/ 322783 h 1689794"/>
                  <a:gd name="connsiteX3" fmla="*/ 1841942 w 1855725"/>
                  <a:gd name="connsiteY3" fmla="*/ 430212 h 1689794"/>
                  <a:gd name="connsiteX4" fmla="*/ 1365692 w 1855725"/>
                  <a:gd name="connsiteY4" fmla="*/ 1587 h 1689794"/>
                  <a:gd name="connsiteX5" fmla="*/ 384617 w 1855725"/>
                  <a:gd name="connsiteY5" fmla="*/ 420687 h 1689794"/>
                  <a:gd name="connsiteX6" fmla="*/ 41717 w 1855725"/>
                  <a:gd name="connsiteY6" fmla="*/ 1287462 h 1689794"/>
                  <a:gd name="connsiteX0" fmla="*/ 41717 w 1876164"/>
                  <a:gd name="connsiteY0" fmla="*/ 1287462 h 1689794"/>
                  <a:gd name="connsiteX1" fmla="*/ 634920 w 1876164"/>
                  <a:gd name="connsiteY1" fmla="*/ 1546919 h 1689794"/>
                  <a:gd name="connsiteX2" fmla="*/ 1571024 w 1876164"/>
                  <a:gd name="connsiteY2" fmla="*/ 538807 h 1689794"/>
                  <a:gd name="connsiteX3" fmla="*/ 1841942 w 1876164"/>
                  <a:gd name="connsiteY3" fmla="*/ 430212 h 1689794"/>
                  <a:gd name="connsiteX4" fmla="*/ 1365692 w 1876164"/>
                  <a:gd name="connsiteY4" fmla="*/ 1587 h 1689794"/>
                  <a:gd name="connsiteX5" fmla="*/ 384617 w 1876164"/>
                  <a:gd name="connsiteY5" fmla="*/ 420687 h 1689794"/>
                  <a:gd name="connsiteX6" fmla="*/ 41717 w 1876164"/>
                  <a:gd name="connsiteY6" fmla="*/ 1287462 h 1689794"/>
                  <a:gd name="connsiteX0" fmla="*/ 53718 w 1888165"/>
                  <a:gd name="connsiteY0" fmla="*/ 1287462 h 1761802"/>
                  <a:gd name="connsiteX1" fmla="*/ 718928 w 1888165"/>
                  <a:gd name="connsiteY1" fmla="*/ 1618927 h 1761802"/>
                  <a:gd name="connsiteX2" fmla="*/ 1583025 w 1888165"/>
                  <a:gd name="connsiteY2" fmla="*/ 538807 h 1761802"/>
                  <a:gd name="connsiteX3" fmla="*/ 1853943 w 1888165"/>
                  <a:gd name="connsiteY3" fmla="*/ 430212 h 1761802"/>
                  <a:gd name="connsiteX4" fmla="*/ 1377693 w 1888165"/>
                  <a:gd name="connsiteY4" fmla="*/ 1587 h 1761802"/>
                  <a:gd name="connsiteX5" fmla="*/ 396618 w 1888165"/>
                  <a:gd name="connsiteY5" fmla="*/ 420687 h 1761802"/>
                  <a:gd name="connsiteX6" fmla="*/ 53718 w 1888165"/>
                  <a:gd name="connsiteY6" fmla="*/ 1287462 h 1761802"/>
                  <a:gd name="connsiteX0" fmla="*/ 53718 w 1888165"/>
                  <a:gd name="connsiteY0" fmla="*/ 1287462 h 1761802"/>
                  <a:gd name="connsiteX1" fmla="*/ 718928 w 1888165"/>
                  <a:gd name="connsiteY1" fmla="*/ 1618927 h 1761802"/>
                  <a:gd name="connsiteX2" fmla="*/ 1583025 w 1888165"/>
                  <a:gd name="connsiteY2" fmla="*/ 538807 h 1761802"/>
                  <a:gd name="connsiteX3" fmla="*/ 1853943 w 1888165"/>
                  <a:gd name="connsiteY3" fmla="*/ 430212 h 1761802"/>
                  <a:gd name="connsiteX4" fmla="*/ 1377693 w 1888165"/>
                  <a:gd name="connsiteY4" fmla="*/ 1587 h 1761802"/>
                  <a:gd name="connsiteX5" fmla="*/ 396618 w 1888165"/>
                  <a:gd name="connsiteY5" fmla="*/ 420687 h 1761802"/>
                  <a:gd name="connsiteX6" fmla="*/ 53718 w 1888165"/>
                  <a:gd name="connsiteY6" fmla="*/ 1287462 h 1761802"/>
                  <a:gd name="connsiteX0" fmla="*/ 53718 w 1888165"/>
                  <a:gd name="connsiteY0" fmla="*/ 1287462 h 1706006"/>
                  <a:gd name="connsiteX1" fmla="*/ 718928 w 1888165"/>
                  <a:gd name="connsiteY1" fmla="*/ 1618927 h 1706006"/>
                  <a:gd name="connsiteX2" fmla="*/ 1583025 w 1888165"/>
                  <a:gd name="connsiteY2" fmla="*/ 538807 h 1706006"/>
                  <a:gd name="connsiteX3" fmla="*/ 1853943 w 1888165"/>
                  <a:gd name="connsiteY3" fmla="*/ 430212 h 1706006"/>
                  <a:gd name="connsiteX4" fmla="*/ 1377693 w 1888165"/>
                  <a:gd name="connsiteY4" fmla="*/ 1587 h 1706006"/>
                  <a:gd name="connsiteX5" fmla="*/ 396618 w 1888165"/>
                  <a:gd name="connsiteY5" fmla="*/ 420687 h 1706006"/>
                  <a:gd name="connsiteX6" fmla="*/ 53718 w 1888165"/>
                  <a:gd name="connsiteY6" fmla="*/ 1287462 h 1706006"/>
                  <a:gd name="connsiteX0" fmla="*/ 53718 w 1888165"/>
                  <a:gd name="connsiteY0" fmla="*/ 1287462 h 1618927"/>
                  <a:gd name="connsiteX1" fmla="*/ 718928 w 1888165"/>
                  <a:gd name="connsiteY1" fmla="*/ 1618927 h 1618927"/>
                  <a:gd name="connsiteX2" fmla="*/ 1583025 w 1888165"/>
                  <a:gd name="connsiteY2" fmla="*/ 538807 h 1618927"/>
                  <a:gd name="connsiteX3" fmla="*/ 1853943 w 1888165"/>
                  <a:gd name="connsiteY3" fmla="*/ 430212 h 1618927"/>
                  <a:gd name="connsiteX4" fmla="*/ 1377693 w 1888165"/>
                  <a:gd name="connsiteY4" fmla="*/ 1587 h 1618927"/>
                  <a:gd name="connsiteX5" fmla="*/ 396618 w 1888165"/>
                  <a:gd name="connsiteY5" fmla="*/ 420687 h 1618927"/>
                  <a:gd name="connsiteX6" fmla="*/ 53718 w 1888165"/>
                  <a:gd name="connsiteY6" fmla="*/ 1287462 h 1618927"/>
                  <a:gd name="connsiteX0" fmla="*/ 5223 w 1839670"/>
                  <a:gd name="connsiteY0" fmla="*/ 1287462 h 1780287"/>
                  <a:gd name="connsiteX1" fmla="*/ 379464 w 1839670"/>
                  <a:gd name="connsiteY1" fmla="*/ 1506969 h 1780287"/>
                  <a:gd name="connsiteX2" fmla="*/ 670433 w 1839670"/>
                  <a:gd name="connsiteY2" fmla="*/ 1618927 h 1780287"/>
                  <a:gd name="connsiteX3" fmla="*/ 1534530 w 1839670"/>
                  <a:gd name="connsiteY3" fmla="*/ 538807 h 1780287"/>
                  <a:gd name="connsiteX4" fmla="*/ 1805448 w 1839670"/>
                  <a:gd name="connsiteY4" fmla="*/ 430212 h 1780287"/>
                  <a:gd name="connsiteX5" fmla="*/ 1329198 w 1839670"/>
                  <a:gd name="connsiteY5" fmla="*/ 1587 h 1780287"/>
                  <a:gd name="connsiteX6" fmla="*/ 348123 w 1839670"/>
                  <a:gd name="connsiteY6" fmla="*/ 420687 h 1780287"/>
                  <a:gd name="connsiteX7" fmla="*/ 5223 w 1839670"/>
                  <a:gd name="connsiteY7" fmla="*/ 1287462 h 1780287"/>
                  <a:gd name="connsiteX0" fmla="*/ 500 w 1834947"/>
                  <a:gd name="connsiteY0" fmla="*/ 1287462 h 1780287"/>
                  <a:gd name="connsiteX1" fmla="*/ 346402 w 1834947"/>
                  <a:gd name="connsiteY1" fmla="*/ 1405350 h 1780287"/>
                  <a:gd name="connsiteX2" fmla="*/ 665710 w 1834947"/>
                  <a:gd name="connsiteY2" fmla="*/ 1618927 h 1780287"/>
                  <a:gd name="connsiteX3" fmla="*/ 1529807 w 1834947"/>
                  <a:gd name="connsiteY3" fmla="*/ 538807 h 1780287"/>
                  <a:gd name="connsiteX4" fmla="*/ 1800725 w 1834947"/>
                  <a:gd name="connsiteY4" fmla="*/ 430212 h 1780287"/>
                  <a:gd name="connsiteX5" fmla="*/ 1324475 w 1834947"/>
                  <a:gd name="connsiteY5" fmla="*/ 1587 h 1780287"/>
                  <a:gd name="connsiteX6" fmla="*/ 343400 w 1834947"/>
                  <a:gd name="connsiteY6" fmla="*/ 420687 h 1780287"/>
                  <a:gd name="connsiteX7" fmla="*/ 500 w 1834947"/>
                  <a:gd name="connsiteY7" fmla="*/ 1287462 h 1780287"/>
                  <a:gd name="connsiteX0" fmla="*/ 500 w 1834947"/>
                  <a:gd name="connsiteY0" fmla="*/ 1287462 h 1780287"/>
                  <a:gd name="connsiteX1" fmla="*/ 346402 w 1834947"/>
                  <a:gd name="connsiteY1" fmla="*/ 1405350 h 1780287"/>
                  <a:gd name="connsiteX2" fmla="*/ 665710 w 1834947"/>
                  <a:gd name="connsiteY2" fmla="*/ 1618927 h 1780287"/>
                  <a:gd name="connsiteX3" fmla="*/ 1529807 w 1834947"/>
                  <a:gd name="connsiteY3" fmla="*/ 538807 h 1780287"/>
                  <a:gd name="connsiteX4" fmla="*/ 1800725 w 1834947"/>
                  <a:gd name="connsiteY4" fmla="*/ 430212 h 1780287"/>
                  <a:gd name="connsiteX5" fmla="*/ 1324475 w 1834947"/>
                  <a:gd name="connsiteY5" fmla="*/ 1587 h 1780287"/>
                  <a:gd name="connsiteX6" fmla="*/ 343400 w 1834947"/>
                  <a:gd name="connsiteY6" fmla="*/ 420687 h 1780287"/>
                  <a:gd name="connsiteX7" fmla="*/ 500 w 1834947"/>
                  <a:gd name="connsiteY7" fmla="*/ 1287462 h 1780287"/>
                  <a:gd name="connsiteX0" fmla="*/ 500 w 1834947"/>
                  <a:gd name="connsiteY0" fmla="*/ 1287462 h 1780287"/>
                  <a:gd name="connsiteX1" fmla="*/ 346402 w 1834947"/>
                  <a:gd name="connsiteY1" fmla="*/ 1405350 h 1780287"/>
                  <a:gd name="connsiteX2" fmla="*/ 665710 w 1834947"/>
                  <a:gd name="connsiteY2" fmla="*/ 1618927 h 1780287"/>
                  <a:gd name="connsiteX3" fmla="*/ 1529807 w 1834947"/>
                  <a:gd name="connsiteY3" fmla="*/ 538807 h 1780287"/>
                  <a:gd name="connsiteX4" fmla="*/ 1800725 w 1834947"/>
                  <a:gd name="connsiteY4" fmla="*/ 430212 h 1780287"/>
                  <a:gd name="connsiteX5" fmla="*/ 1324475 w 1834947"/>
                  <a:gd name="connsiteY5" fmla="*/ 1587 h 1780287"/>
                  <a:gd name="connsiteX6" fmla="*/ 343400 w 1834947"/>
                  <a:gd name="connsiteY6" fmla="*/ 420687 h 1780287"/>
                  <a:gd name="connsiteX7" fmla="*/ 500 w 1834947"/>
                  <a:gd name="connsiteY7" fmla="*/ 1287462 h 17802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834947" h="1780287">
                    <a:moveTo>
                      <a:pt x="500" y="1287462"/>
                    </a:moveTo>
                    <a:cubicBezTo>
                      <a:pt x="1000" y="1451572"/>
                      <a:pt x="235534" y="1350106"/>
                      <a:pt x="346402" y="1405350"/>
                    </a:cubicBezTo>
                    <a:cubicBezTo>
                      <a:pt x="457270" y="1460594"/>
                      <a:pt x="473199" y="1780287"/>
                      <a:pt x="665710" y="1618927"/>
                    </a:cubicBezTo>
                    <a:cubicBezTo>
                      <a:pt x="905422" y="1553840"/>
                      <a:pt x="1238695" y="627021"/>
                      <a:pt x="1529807" y="538807"/>
                    </a:cubicBezTo>
                    <a:cubicBezTo>
                      <a:pt x="1820919" y="450593"/>
                      <a:pt x="1834947" y="519749"/>
                      <a:pt x="1800725" y="430212"/>
                    </a:cubicBezTo>
                    <a:cubicBezTo>
                      <a:pt x="1766503" y="340675"/>
                      <a:pt x="1567362" y="3174"/>
                      <a:pt x="1324475" y="1587"/>
                    </a:cubicBezTo>
                    <a:cubicBezTo>
                      <a:pt x="1081588" y="0"/>
                      <a:pt x="564063" y="206375"/>
                      <a:pt x="343400" y="420687"/>
                    </a:cubicBezTo>
                    <a:cubicBezTo>
                      <a:pt x="122738" y="635000"/>
                      <a:pt x="0" y="1123352"/>
                      <a:pt x="500" y="1287462"/>
                    </a:cubicBezTo>
                    <a:close/>
                  </a:path>
                </a:pathLst>
              </a:custGeom>
              <a:gradFill flip="none" rotWithShape="1">
                <a:gsLst>
                  <a:gs pos="74000">
                    <a:schemeClr val="bg1">
                      <a:alpha val="19000"/>
                    </a:schemeClr>
                  </a:gs>
                  <a:gs pos="50000">
                    <a:schemeClr val="bg1">
                      <a:alpha val="0"/>
                    </a:schemeClr>
                  </a:gs>
                  <a:gs pos="100000">
                    <a:schemeClr val="bg1">
                      <a:alpha val="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6" name="자유형 19"/>
              <p:cNvSpPr/>
              <p:nvPr/>
            </p:nvSpPr>
            <p:spPr>
              <a:xfrm rot="5839189">
                <a:off x="4992668" y="4233137"/>
                <a:ext cx="1574505" cy="1185188"/>
              </a:xfrm>
              <a:custGeom>
                <a:avLst/>
                <a:gdLst>
                  <a:gd name="connsiteX0" fmla="*/ 0 w 2171700"/>
                  <a:gd name="connsiteY0" fmla="*/ 1038225 h 1914525"/>
                  <a:gd name="connsiteX1" fmla="*/ 390525 w 2171700"/>
                  <a:gd name="connsiteY1" fmla="*/ 1571625 h 1914525"/>
                  <a:gd name="connsiteX2" fmla="*/ 819150 w 2171700"/>
                  <a:gd name="connsiteY2" fmla="*/ 1914525 h 1914525"/>
                  <a:gd name="connsiteX3" fmla="*/ 1409700 w 2171700"/>
                  <a:gd name="connsiteY3" fmla="*/ 1771650 h 1914525"/>
                  <a:gd name="connsiteX4" fmla="*/ 1876425 w 2171700"/>
                  <a:gd name="connsiteY4" fmla="*/ 1371600 h 1914525"/>
                  <a:gd name="connsiteX5" fmla="*/ 2171700 w 2171700"/>
                  <a:gd name="connsiteY5" fmla="*/ 752475 h 1914525"/>
                  <a:gd name="connsiteX6" fmla="*/ 2105025 w 2171700"/>
                  <a:gd name="connsiteY6" fmla="*/ 0 h 1914525"/>
                  <a:gd name="connsiteX7" fmla="*/ 1990725 w 2171700"/>
                  <a:gd name="connsiteY7" fmla="*/ 209550 h 1914525"/>
                  <a:gd name="connsiteX8" fmla="*/ 1733550 w 2171700"/>
                  <a:gd name="connsiteY8" fmla="*/ 514350 h 1914525"/>
                  <a:gd name="connsiteX9" fmla="*/ 1428750 w 2171700"/>
                  <a:gd name="connsiteY9" fmla="*/ 533400 h 1914525"/>
                  <a:gd name="connsiteX10" fmla="*/ 790575 w 2171700"/>
                  <a:gd name="connsiteY10" fmla="*/ 942975 h 1914525"/>
                  <a:gd name="connsiteX11" fmla="*/ 209550 w 2171700"/>
                  <a:gd name="connsiteY11" fmla="*/ 1047750 h 1914525"/>
                  <a:gd name="connsiteX12" fmla="*/ 0 w 2171700"/>
                  <a:gd name="connsiteY12" fmla="*/ 1038225 h 1914525"/>
                  <a:gd name="connsiteX0" fmla="*/ 30162 w 2201862"/>
                  <a:gd name="connsiteY0" fmla="*/ 1038225 h 1914525"/>
                  <a:gd name="connsiteX1" fmla="*/ 420687 w 2201862"/>
                  <a:gd name="connsiteY1" fmla="*/ 1571625 h 1914525"/>
                  <a:gd name="connsiteX2" fmla="*/ 849312 w 2201862"/>
                  <a:gd name="connsiteY2" fmla="*/ 1914525 h 1914525"/>
                  <a:gd name="connsiteX3" fmla="*/ 1439862 w 2201862"/>
                  <a:gd name="connsiteY3" fmla="*/ 1771650 h 1914525"/>
                  <a:gd name="connsiteX4" fmla="*/ 1906587 w 2201862"/>
                  <a:gd name="connsiteY4" fmla="*/ 1371600 h 1914525"/>
                  <a:gd name="connsiteX5" fmla="*/ 2201862 w 2201862"/>
                  <a:gd name="connsiteY5" fmla="*/ 752475 h 1914525"/>
                  <a:gd name="connsiteX6" fmla="*/ 2135187 w 2201862"/>
                  <a:gd name="connsiteY6" fmla="*/ 0 h 1914525"/>
                  <a:gd name="connsiteX7" fmla="*/ 2020887 w 2201862"/>
                  <a:gd name="connsiteY7" fmla="*/ 209550 h 1914525"/>
                  <a:gd name="connsiteX8" fmla="*/ 1763712 w 2201862"/>
                  <a:gd name="connsiteY8" fmla="*/ 514350 h 1914525"/>
                  <a:gd name="connsiteX9" fmla="*/ 1458912 w 2201862"/>
                  <a:gd name="connsiteY9" fmla="*/ 533400 h 1914525"/>
                  <a:gd name="connsiteX10" fmla="*/ 820737 w 2201862"/>
                  <a:gd name="connsiteY10" fmla="*/ 942975 h 1914525"/>
                  <a:gd name="connsiteX11" fmla="*/ 239712 w 2201862"/>
                  <a:gd name="connsiteY11" fmla="*/ 1047750 h 1914525"/>
                  <a:gd name="connsiteX12" fmla="*/ 30162 w 2201862"/>
                  <a:gd name="connsiteY12" fmla="*/ 1038225 h 1914525"/>
                  <a:gd name="connsiteX0" fmla="*/ 30162 w 2201862"/>
                  <a:gd name="connsiteY0" fmla="*/ 1038225 h 1914525"/>
                  <a:gd name="connsiteX1" fmla="*/ 420687 w 2201862"/>
                  <a:gd name="connsiteY1" fmla="*/ 1571625 h 1914525"/>
                  <a:gd name="connsiteX2" fmla="*/ 849312 w 2201862"/>
                  <a:gd name="connsiteY2" fmla="*/ 1914525 h 1914525"/>
                  <a:gd name="connsiteX3" fmla="*/ 1439862 w 2201862"/>
                  <a:gd name="connsiteY3" fmla="*/ 1771650 h 1914525"/>
                  <a:gd name="connsiteX4" fmla="*/ 1906587 w 2201862"/>
                  <a:gd name="connsiteY4" fmla="*/ 1371600 h 1914525"/>
                  <a:gd name="connsiteX5" fmla="*/ 2201862 w 2201862"/>
                  <a:gd name="connsiteY5" fmla="*/ 752475 h 1914525"/>
                  <a:gd name="connsiteX6" fmla="*/ 2135187 w 2201862"/>
                  <a:gd name="connsiteY6" fmla="*/ 0 h 1914525"/>
                  <a:gd name="connsiteX7" fmla="*/ 2020887 w 2201862"/>
                  <a:gd name="connsiteY7" fmla="*/ 209550 h 1914525"/>
                  <a:gd name="connsiteX8" fmla="*/ 1763712 w 2201862"/>
                  <a:gd name="connsiteY8" fmla="*/ 514350 h 1914525"/>
                  <a:gd name="connsiteX9" fmla="*/ 1458912 w 2201862"/>
                  <a:gd name="connsiteY9" fmla="*/ 533400 h 1914525"/>
                  <a:gd name="connsiteX10" fmla="*/ 820737 w 2201862"/>
                  <a:gd name="connsiteY10" fmla="*/ 942975 h 1914525"/>
                  <a:gd name="connsiteX11" fmla="*/ 239712 w 2201862"/>
                  <a:gd name="connsiteY11" fmla="*/ 1047750 h 1914525"/>
                  <a:gd name="connsiteX12" fmla="*/ 30162 w 2201862"/>
                  <a:gd name="connsiteY12" fmla="*/ 1038225 h 1914525"/>
                  <a:gd name="connsiteX0" fmla="*/ 30162 w 2201862"/>
                  <a:gd name="connsiteY0" fmla="*/ 1038225 h 1914525"/>
                  <a:gd name="connsiteX1" fmla="*/ 420687 w 2201862"/>
                  <a:gd name="connsiteY1" fmla="*/ 1571625 h 1914525"/>
                  <a:gd name="connsiteX2" fmla="*/ 849312 w 2201862"/>
                  <a:gd name="connsiteY2" fmla="*/ 1914525 h 1914525"/>
                  <a:gd name="connsiteX3" fmla="*/ 1439862 w 2201862"/>
                  <a:gd name="connsiteY3" fmla="*/ 1771650 h 1914525"/>
                  <a:gd name="connsiteX4" fmla="*/ 1906587 w 2201862"/>
                  <a:gd name="connsiteY4" fmla="*/ 1371600 h 1914525"/>
                  <a:gd name="connsiteX5" fmla="*/ 2201862 w 2201862"/>
                  <a:gd name="connsiteY5" fmla="*/ 752475 h 1914525"/>
                  <a:gd name="connsiteX6" fmla="*/ 2135187 w 2201862"/>
                  <a:gd name="connsiteY6" fmla="*/ 0 h 1914525"/>
                  <a:gd name="connsiteX7" fmla="*/ 2020887 w 2201862"/>
                  <a:gd name="connsiteY7" fmla="*/ 209550 h 1914525"/>
                  <a:gd name="connsiteX8" fmla="*/ 1763712 w 2201862"/>
                  <a:gd name="connsiteY8" fmla="*/ 514350 h 1914525"/>
                  <a:gd name="connsiteX9" fmla="*/ 1458912 w 2201862"/>
                  <a:gd name="connsiteY9" fmla="*/ 533400 h 1914525"/>
                  <a:gd name="connsiteX10" fmla="*/ 820737 w 2201862"/>
                  <a:gd name="connsiteY10" fmla="*/ 942975 h 1914525"/>
                  <a:gd name="connsiteX11" fmla="*/ 239712 w 2201862"/>
                  <a:gd name="connsiteY11" fmla="*/ 1047750 h 1914525"/>
                  <a:gd name="connsiteX12" fmla="*/ 30162 w 2201862"/>
                  <a:gd name="connsiteY12" fmla="*/ 1038225 h 1914525"/>
                  <a:gd name="connsiteX0" fmla="*/ 30162 w 2201862"/>
                  <a:gd name="connsiteY0" fmla="*/ 1038225 h 1914525"/>
                  <a:gd name="connsiteX1" fmla="*/ 420687 w 2201862"/>
                  <a:gd name="connsiteY1" fmla="*/ 1571625 h 1914525"/>
                  <a:gd name="connsiteX2" fmla="*/ 849312 w 2201862"/>
                  <a:gd name="connsiteY2" fmla="*/ 1914525 h 1914525"/>
                  <a:gd name="connsiteX3" fmla="*/ 1439862 w 2201862"/>
                  <a:gd name="connsiteY3" fmla="*/ 1771650 h 1914525"/>
                  <a:gd name="connsiteX4" fmla="*/ 1906587 w 2201862"/>
                  <a:gd name="connsiteY4" fmla="*/ 1371600 h 1914525"/>
                  <a:gd name="connsiteX5" fmla="*/ 2201862 w 2201862"/>
                  <a:gd name="connsiteY5" fmla="*/ 752475 h 1914525"/>
                  <a:gd name="connsiteX6" fmla="*/ 2135187 w 2201862"/>
                  <a:gd name="connsiteY6" fmla="*/ 0 h 1914525"/>
                  <a:gd name="connsiteX7" fmla="*/ 2020887 w 2201862"/>
                  <a:gd name="connsiteY7" fmla="*/ 209550 h 1914525"/>
                  <a:gd name="connsiteX8" fmla="*/ 1763712 w 2201862"/>
                  <a:gd name="connsiteY8" fmla="*/ 514350 h 1914525"/>
                  <a:gd name="connsiteX9" fmla="*/ 1458912 w 2201862"/>
                  <a:gd name="connsiteY9" fmla="*/ 533400 h 1914525"/>
                  <a:gd name="connsiteX10" fmla="*/ 820737 w 2201862"/>
                  <a:gd name="connsiteY10" fmla="*/ 942975 h 1914525"/>
                  <a:gd name="connsiteX11" fmla="*/ 239712 w 2201862"/>
                  <a:gd name="connsiteY11" fmla="*/ 1047750 h 1914525"/>
                  <a:gd name="connsiteX12" fmla="*/ 30162 w 2201862"/>
                  <a:gd name="connsiteY12" fmla="*/ 1038225 h 1914525"/>
                  <a:gd name="connsiteX0" fmla="*/ 30162 w 2201862"/>
                  <a:gd name="connsiteY0" fmla="*/ 1128712 h 2005012"/>
                  <a:gd name="connsiteX1" fmla="*/ 420687 w 2201862"/>
                  <a:gd name="connsiteY1" fmla="*/ 1662112 h 2005012"/>
                  <a:gd name="connsiteX2" fmla="*/ 849312 w 2201862"/>
                  <a:gd name="connsiteY2" fmla="*/ 2005012 h 2005012"/>
                  <a:gd name="connsiteX3" fmla="*/ 1439862 w 2201862"/>
                  <a:gd name="connsiteY3" fmla="*/ 1862137 h 2005012"/>
                  <a:gd name="connsiteX4" fmla="*/ 1906587 w 2201862"/>
                  <a:gd name="connsiteY4" fmla="*/ 1462087 h 2005012"/>
                  <a:gd name="connsiteX5" fmla="*/ 2201862 w 2201862"/>
                  <a:gd name="connsiteY5" fmla="*/ 842962 h 2005012"/>
                  <a:gd name="connsiteX6" fmla="*/ 2135187 w 2201862"/>
                  <a:gd name="connsiteY6" fmla="*/ 90487 h 2005012"/>
                  <a:gd name="connsiteX7" fmla="*/ 2020887 w 2201862"/>
                  <a:gd name="connsiteY7" fmla="*/ 300037 h 2005012"/>
                  <a:gd name="connsiteX8" fmla="*/ 1763712 w 2201862"/>
                  <a:gd name="connsiteY8" fmla="*/ 604837 h 2005012"/>
                  <a:gd name="connsiteX9" fmla="*/ 1458912 w 2201862"/>
                  <a:gd name="connsiteY9" fmla="*/ 623887 h 2005012"/>
                  <a:gd name="connsiteX10" fmla="*/ 820737 w 2201862"/>
                  <a:gd name="connsiteY10" fmla="*/ 1033462 h 2005012"/>
                  <a:gd name="connsiteX11" fmla="*/ 239712 w 2201862"/>
                  <a:gd name="connsiteY11" fmla="*/ 1138237 h 2005012"/>
                  <a:gd name="connsiteX12" fmla="*/ 30162 w 2201862"/>
                  <a:gd name="connsiteY12" fmla="*/ 1128712 h 2005012"/>
                  <a:gd name="connsiteX0" fmla="*/ 30162 w 2239962"/>
                  <a:gd name="connsiteY0" fmla="*/ 1128712 h 2005012"/>
                  <a:gd name="connsiteX1" fmla="*/ 420687 w 2239962"/>
                  <a:gd name="connsiteY1" fmla="*/ 1662112 h 2005012"/>
                  <a:gd name="connsiteX2" fmla="*/ 849312 w 2239962"/>
                  <a:gd name="connsiteY2" fmla="*/ 2005012 h 2005012"/>
                  <a:gd name="connsiteX3" fmla="*/ 1439862 w 2239962"/>
                  <a:gd name="connsiteY3" fmla="*/ 1862137 h 2005012"/>
                  <a:gd name="connsiteX4" fmla="*/ 1906587 w 2239962"/>
                  <a:gd name="connsiteY4" fmla="*/ 1462087 h 2005012"/>
                  <a:gd name="connsiteX5" fmla="*/ 2201862 w 2239962"/>
                  <a:gd name="connsiteY5" fmla="*/ 842962 h 2005012"/>
                  <a:gd name="connsiteX6" fmla="*/ 2135187 w 2239962"/>
                  <a:gd name="connsiteY6" fmla="*/ 90487 h 2005012"/>
                  <a:gd name="connsiteX7" fmla="*/ 2020887 w 2239962"/>
                  <a:gd name="connsiteY7" fmla="*/ 300037 h 2005012"/>
                  <a:gd name="connsiteX8" fmla="*/ 1763712 w 2239962"/>
                  <a:gd name="connsiteY8" fmla="*/ 604837 h 2005012"/>
                  <a:gd name="connsiteX9" fmla="*/ 1458912 w 2239962"/>
                  <a:gd name="connsiteY9" fmla="*/ 623887 h 2005012"/>
                  <a:gd name="connsiteX10" fmla="*/ 820737 w 2239962"/>
                  <a:gd name="connsiteY10" fmla="*/ 1033462 h 2005012"/>
                  <a:gd name="connsiteX11" fmla="*/ 239712 w 2239962"/>
                  <a:gd name="connsiteY11" fmla="*/ 1138237 h 2005012"/>
                  <a:gd name="connsiteX12" fmla="*/ 30162 w 2239962"/>
                  <a:gd name="connsiteY12" fmla="*/ 1128712 h 2005012"/>
                  <a:gd name="connsiteX0" fmla="*/ 30162 w 2239962"/>
                  <a:gd name="connsiteY0" fmla="*/ 1128712 h 2005012"/>
                  <a:gd name="connsiteX1" fmla="*/ 420687 w 2239962"/>
                  <a:gd name="connsiteY1" fmla="*/ 1662112 h 2005012"/>
                  <a:gd name="connsiteX2" fmla="*/ 849312 w 2239962"/>
                  <a:gd name="connsiteY2" fmla="*/ 2005012 h 2005012"/>
                  <a:gd name="connsiteX3" fmla="*/ 1439862 w 2239962"/>
                  <a:gd name="connsiteY3" fmla="*/ 1862137 h 2005012"/>
                  <a:gd name="connsiteX4" fmla="*/ 1906587 w 2239962"/>
                  <a:gd name="connsiteY4" fmla="*/ 1462087 h 2005012"/>
                  <a:gd name="connsiteX5" fmla="*/ 2201862 w 2239962"/>
                  <a:gd name="connsiteY5" fmla="*/ 842962 h 2005012"/>
                  <a:gd name="connsiteX6" fmla="*/ 2135187 w 2239962"/>
                  <a:gd name="connsiteY6" fmla="*/ 90487 h 2005012"/>
                  <a:gd name="connsiteX7" fmla="*/ 2020887 w 2239962"/>
                  <a:gd name="connsiteY7" fmla="*/ 300037 h 2005012"/>
                  <a:gd name="connsiteX8" fmla="*/ 1763712 w 2239962"/>
                  <a:gd name="connsiteY8" fmla="*/ 604837 h 2005012"/>
                  <a:gd name="connsiteX9" fmla="*/ 1458912 w 2239962"/>
                  <a:gd name="connsiteY9" fmla="*/ 623887 h 2005012"/>
                  <a:gd name="connsiteX10" fmla="*/ 820737 w 2239962"/>
                  <a:gd name="connsiteY10" fmla="*/ 1033462 h 2005012"/>
                  <a:gd name="connsiteX11" fmla="*/ 239712 w 2239962"/>
                  <a:gd name="connsiteY11" fmla="*/ 1138237 h 2005012"/>
                  <a:gd name="connsiteX12" fmla="*/ 30162 w 2239962"/>
                  <a:gd name="connsiteY12" fmla="*/ 1128712 h 2005012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1458912 w 2239962"/>
                  <a:gd name="connsiteY9" fmla="*/ 623887 h 2038350"/>
                  <a:gd name="connsiteX10" fmla="*/ 820737 w 2239962"/>
                  <a:gd name="connsiteY10" fmla="*/ 1033462 h 2038350"/>
                  <a:gd name="connsiteX11" fmla="*/ 239712 w 2239962"/>
                  <a:gd name="connsiteY11" fmla="*/ 1138237 h 2038350"/>
                  <a:gd name="connsiteX12" fmla="*/ 30162 w 2239962"/>
                  <a:gd name="connsiteY12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1458912 w 2239962"/>
                  <a:gd name="connsiteY9" fmla="*/ 623887 h 2038350"/>
                  <a:gd name="connsiteX10" fmla="*/ 820737 w 2239962"/>
                  <a:gd name="connsiteY10" fmla="*/ 1033462 h 2038350"/>
                  <a:gd name="connsiteX11" fmla="*/ 239712 w 2239962"/>
                  <a:gd name="connsiteY11" fmla="*/ 1138237 h 2038350"/>
                  <a:gd name="connsiteX12" fmla="*/ 30162 w 2239962"/>
                  <a:gd name="connsiteY12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1458912 w 2239962"/>
                  <a:gd name="connsiteY9" fmla="*/ 623887 h 2038350"/>
                  <a:gd name="connsiteX10" fmla="*/ 820737 w 2239962"/>
                  <a:gd name="connsiteY10" fmla="*/ 1033462 h 2038350"/>
                  <a:gd name="connsiteX11" fmla="*/ 239712 w 2239962"/>
                  <a:gd name="connsiteY11" fmla="*/ 1138237 h 2038350"/>
                  <a:gd name="connsiteX12" fmla="*/ 30162 w 2239962"/>
                  <a:gd name="connsiteY12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1458912 w 2239962"/>
                  <a:gd name="connsiteY9" fmla="*/ 623887 h 2038350"/>
                  <a:gd name="connsiteX10" fmla="*/ 820737 w 2239962"/>
                  <a:gd name="connsiteY10" fmla="*/ 1033462 h 2038350"/>
                  <a:gd name="connsiteX11" fmla="*/ 239712 w 2239962"/>
                  <a:gd name="connsiteY11" fmla="*/ 1138237 h 2038350"/>
                  <a:gd name="connsiteX12" fmla="*/ 30162 w 2239962"/>
                  <a:gd name="connsiteY12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1458912 w 2239962"/>
                  <a:gd name="connsiteY9" fmla="*/ 623887 h 2038350"/>
                  <a:gd name="connsiteX10" fmla="*/ 820737 w 2239962"/>
                  <a:gd name="connsiteY10" fmla="*/ 1033462 h 2038350"/>
                  <a:gd name="connsiteX11" fmla="*/ 239712 w 2239962"/>
                  <a:gd name="connsiteY11" fmla="*/ 1138237 h 2038350"/>
                  <a:gd name="connsiteX12" fmla="*/ 30162 w 2239962"/>
                  <a:gd name="connsiteY12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820737 w 2239962"/>
                  <a:gd name="connsiteY9" fmla="*/ 1033462 h 2038350"/>
                  <a:gd name="connsiteX10" fmla="*/ 239712 w 2239962"/>
                  <a:gd name="connsiteY10" fmla="*/ 1138237 h 2038350"/>
                  <a:gd name="connsiteX11" fmla="*/ 30162 w 2239962"/>
                  <a:gd name="connsiteY11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820737 w 2239962"/>
                  <a:gd name="connsiteY9" fmla="*/ 1033462 h 2038350"/>
                  <a:gd name="connsiteX10" fmla="*/ 239712 w 2239962"/>
                  <a:gd name="connsiteY10" fmla="*/ 1138237 h 2038350"/>
                  <a:gd name="connsiteX11" fmla="*/ 30162 w 2239962"/>
                  <a:gd name="connsiteY11" fmla="*/ 1128712 h 2038350"/>
                  <a:gd name="connsiteX0" fmla="*/ 30162 w 2220912"/>
                  <a:gd name="connsiteY0" fmla="*/ 868362 h 1778000"/>
                  <a:gd name="connsiteX1" fmla="*/ 420687 w 2220912"/>
                  <a:gd name="connsiteY1" fmla="*/ 1401762 h 1778000"/>
                  <a:gd name="connsiteX2" fmla="*/ 849312 w 2220912"/>
                  <a:gd name="connsiteY2" fmla="*/ 1744662 h 1778000"/>
                  <a:gd name="connsiteX3" fmla="*/ 1439862 w 2220912"/>
                  <a:gd name="connsiteY3" fmla="*/ 1601787 h 1778000"/>
                  <a:gd name="connsiteX4" fmla="*/ 1906587 w 2220912"/>
                  <a:gd name="connsiteY4" fmla="*/ 1201737 h 1778000"/>
                  <a:gd name="connsiteX5" fmla="*/ 2201862 w 2220912"/>
                  <a:gd name="connsiteY5" fmla="*/ 582612 h 1778000"/>
                  <a:gd name="connsiteX6" fmla="*/ 2020887 w 2220912"/>
                  <a:gd name="connsiteY6" fmla="*/ 39687 h 1778000"/>
                  <a:gd name="connsiteX7" fmla="*/ 1763712 w 2220912"/>
                  <a:gd name="connsiteY7" fmla="*/ 344487 h 1778000"/>
                  <a:gd name="connsiteX8" fmla="*/ 820737 w 2220912"/>
                  <a:gd name="connsiteY8" fmla="*/ 773112 h 1778000"/>
                  <a:gd name="connsiteX9" fmla="*/ 239712 w 2220912"/>
                  <a:gd name="connsiteY9" fmla="*/ 877887 h 1778000"/>
                  <a:gd name="connsiteX10" fmla="*/ 30162 w 2220912"/>
                  <a:gd name="connsiteY10" fmla="*/ 868362 h 1778000"/>
                  <a:gd name="connsiteX0" fmla="*/ 30162 w 2220912"/>
                  <a:gd name="connsiteY0" fmla="*/ 868362 h 1778000"/>
                  <a:gd name="connsiteX1" fmla="*/ 420687 w 2220912"/>
                  <a:gd name="connsiteY1" fmla="*/ 1401762 h 1778000"/>
                  <a:gd name="connsiteX2" fmla="*/ 849312 w 2220912"/>
                  <a:gd name="connsiteY2" fmla="*/ 1744662 h 1778000"/>
                  <a:gd name="connsiteX3" fmla="*/ 1439862 w 2220912"/>
                  <a:gd name="connsiteY3" fmla="*/ 1601787 h 1778000"/>
                  <a:gd name="connsiteX4" fmla="*/ 1906587 w 2220912"/>
                  <a:gd name="connsiteY4" fmla="*/ 1201737 h 1778000"/>
                  <a:gd name="connsiteX5" fmla="*/ 2201862 w 2220912"/>
                  <a:gd name="connsiteY5" fmla="*/ 582612 h 1778000"/>
                  <a:gd name="connsiteX6" fmla="*/ 2020887 w 2220912"/>
                  <a:gd name="connsiteY6" fmla="*/ 39687 h 1778000"/>
                  <a:gd name="connsiteX7" fmla="*/ 1763712 w 2220912"/>
                  <a:gd name="connsiteY7" fmla="*/ 344487 h 1778000"/>
                  <a:gd name="connsiteX8" fmla="*/ 820737 w 2220912"/>
                  <a:gd name="connsiteY8" fmla="*/ 773112 h 1778000"/>
                  <a:gd name="connsiteX9" fmla="*/ 239712 w 2220912"/>
                  <a:gd name="connsiteY9" fmla="*/ 877887 h 1778000"/>
                  <a:gd name="connsiteX10" fmla="*/ 30162 w 2220912"/>
                  <a:gd name="connsiteY10" fmla="*/ 868362 h 1778000"/>
                  <a:gd name="connsiteX0" fmla="*/ 30162 w 2312374"/>
                  <a:gd name="connsiteY0" fmla="*/ 869819 h 1779457"/>
                  <a:gd name="connsiteX1" fmla="*/ 420687 w 2312374"/>
                  <a:gd name="connsiteY1" fmla="*/ 1403219 h 1779457"/>
                  <a:gd name="connsiteX2" fmla="*/ 849312 w 2312374"/>
                  <a:gd name="connsiteY2" fmla="*/ 1746119 h 1779457"/>
                  <a:gd name="connsiteX3" fmla="*/ 1439862 w 2312374"/>
                  <a:gd name="connsiteY3" fmla="*/ 1603244 h 1779457"/>
                  <a:gd name="connsiteX4" fmla="*/ 1906587 w 2312374"/>
                  <a:gd name="connsiteY4" fmla="*/ 1203194 h 1779457"/>
                  <a:gd name="connsiteX5" fmla="*/ 2201862 w 2312374"/>
                  <a:gd name="connsiteY5" fmla="*/ 584069 h 1779457"/>
                  <a:gd name="connsiteX6" fmla="*/ 2239349 w 2312374"/>
                  <a:gd name="connsiteY6" fmla="*/ 39687 h 1779457"/>
                  <a:gd name="connsiteX7" fmla="*/ 1763712 w 2312374"/>
                  <a:gd name="connsiteY7" fmla="*/ 345944 h 1779457"/>
                  <a:gd name="connsiteX8" fmla="*/ 820737 w 2312374"/>
                  <a:gd name="connsiteY8" fmla="*/ 774569 h 1779457"/>
                  <a:gd name="connsiteX9" fmla="*/ 239712 w 2312374"/>
                  <a:gd name="connsiteY9" fmla="*/ 879344 h 1779457"/>
                  <a:gd name="connsiteX10" fmla="*/ 30162 w 2312374"/>
                  <a:gd name="connsiteY10" fmla="*/ 869819 h 1779457"/>
                  <a:gd name="connsiteX0" fmla="*/ 30162 w 2332627"/>
                  <a:gd name="connsiteY0" fmla="*/ 846217 h 1755855"/>
                  <a:gd name="connsiteX1" fmla="*/ 420687 w 2332627"/>
                  <a:gd name="connsiteY1" fmla="*/ 1379617 h 1755855"/>
                  <a:gd name="connsiteX2" fmla="*/ 849312 w 2332627"/>
                  <a:gd name="connsiteY2" fmla="*/ 1722517 h 1755855"/>
                  <a:gd name="connsiteX3" fmla="*/ 1439862 w 2332627"/>
                  <a:gd name="connsiteY3" fmla="*/ 1579642 h 1755855"/>
                  <a:gd name="connsiteX4" fmla="*/ 1906587 w 2332627"/>
                  <a:gd name="connsiteY4" fmla="*/ 1179592 h 1755855"/>
                  <a:gd name="connsiteX5" fmla="*/ 2201862 w 2332627"/>
                  <a:gd name="connsiteY5" fmla="*/ 560467 h 1755855"/>
                  <a:gd name="connsiteX6" fmla="*/ 2239349 w 2332627"/>
                  <a:gd name="connsiteY6" fmla="*/ 16085 h 1755855"/>
                  <a:gd name="connsiteX7" fmla="*/ 1642189 w 2332627"/>
                  <a:gd name="connsiteY7" fmla="*/ 463955 h 1755855"/>
                  <a:gd name="connsiteX8" fmla="*/ 820737 w 2332627"/>
                  <a:gd name="connsiteY8" fmla="*/ 750967 h 1755855"/>
                  <a:gd name="connsiteX9" fmla="*/ 239712 w 2332627"/>
                  <a:gd name="connsiteY9" fmla="*/ 855742 h 1755855"/>
                  <a:gd name="connsiteX10" fmla="*/ 30162 w 2332627"/>
                  <a:gd name="connsiteY10" fmla="*/ 846217 h 1755855"/>
                  <a:gd name="connsiteX0" fmla="*/ 30162 w 2332628"/>
                  <a:gd name="connsiteY0" fmla="*/ 846217 h 1755855"/>
                  <a:gd name="connsiteX1" fmla="*/ 420687 w 2332628"/>
                  <a:gd name="connsiteY1" fmla="*/ 1379617 h 1755855"/>
                  <a:gd name="connsiteX2" fmla="*/ 849312 w 2332628"/>
                  <a:gd name="connsiteY2" fmla="*/ 1722517 h 1755855"/>
                  <a:gd name="connsiteX3" fmla="*/ 1439862 w 2332628"/>
                  <a:gd name="connsiteY3" fmla="*/ 1579642 h 1755855"/>
                  <a:gd name="connsiteX4" fmla="*/ 1906587 w 2332628"/>
                  <a:gd name="connsiteY4" fmla="*/ 1179592 h 1755855"/>
                  <a:gd name="connsiteX5" fmla="*/ 2201862 w 2332628"/>
                  <a:gd name="connsiteY5" fmla="*/ 560467 h 1755855"/>
                  <a:gd name="connsiteX6" fmla="*/ 2239349 w 2332628"/>
                  <a:gd name="connsiteY6" fmla="*/ 16085 h 1755855"/>
                  <a:gd name="connsiteX7" fmla="*/ 1642189 w 2332628"/>
                  <a:gd name="connsiteY7" fmla="*/ 463955 h 1755855"/>
                  <a:gd name="connsiteX8" fmla="*/ 970384 w 2332628"/>
                  <a:gd name="connsiteY8" fmla="*/ 538600 h 1755855"/>
                  <a:gd name="connsiteX9" fmla="*/ 239712 w 2332628"/>
                  <a:gd name="connsiteY9" fmla="*/ 855742 h 1755855"/>
                  <a:gd name="connsiteX10" fmla="*/ 30162 w 2332628"/>
                  <a:gd name="connsiteY10" fmla="*/ 846217 h 175585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2332628" h="1755855">
                    <a:moveTo>
                      <a:pt x="30162" y="846217"/>
                    </a:moveTo>
                    <a:cubicBezTo>
                      <a:pt x="60324" y="933529"/>
                      <a:pt x="284162" y="1233567"/>
                      <a:pt x="420687" y="1379617"/>
                    </a:cubicBezTo>
                    <a:cubicBezTo>
                      <a:pt x="557212" y="1525667"/>
                      <a:pt x="679449" y="1689179"/>
                      <a:pt x="849312" y="1722517"/>
                    </a:cubicBezTo>
                    <a:cubicBezTo>
                      <a:pt x="1019175" y="1755855"/>
                      <a:pt x="1263650" y="1670129"/>
                      <a:pt x="1439862" y="1579642"/>
                    </a:cubicBezTo>
                    <a:cubicBezTo>
                      <a:pt x="1616074" y="1489155"/>
                      <a:pt x="1779587" y="1349455"/>
                      <a:pt x="1906587" y="1179592"/>
                    </a:cubicBezTo>
                    <a:cubicBezTo>
                      <a:pt x="2033587" y="1009729"/>
                      <a:pt x="2146402" y="754385"/>
                      <a:pt x="2201862" y="560467"/>
                    </a:cubicBezTo>
                    <a:cubicBezTo>
                      <a:pt x="2257322" y="366549"/>
                      <a:pt x="2332628" y="32170"/>
                      <a:pt x="2239349" y="16085"/>
                    </a:cubicBezTo>
                    <a:cubicBezTo>
                      <a:pt x="2146070" y="0"/>
                      <a:pt x="1853683" y="376869"/>
                      <a:pt x="1642189" y="463955"/>
                    </a:cubicBezTo>
                    <a:cubicBezTo>
                      <a:pt x="1430695" y="551041"/>
                      <a:pt x="1204130" y="473302"/>
                      <a:pt x="970384" y="538600"/>
                    </a:cubicBezTo>
                    <a:cubicBezTo>
                      <a:pt x="736638" y="603898"/>
                      <a:pt x="396416" y="804472"/>
                      <a:pt x="239712" y="855742"/>
                    </a:cubicBezTo>
                    <a:cubicBezTo>
                      <a:pt x="83008" y="907012"/>
                      <a:pt x="0" y="758905"/>
                      <a:pt x="30162" y="846217"/>
                    </a:cubicBezTo>
                    <a:close/>
                  </a:path>
                </a:pathLst>
              </a:custGeom>
              <a:gradFill flip="none" rotWithShape="1">
                <a:gsLst>
                  <a:gs pos="74000">
                    <a:schemeClr val="bg1">
                      <a:alpha val="11000"/>
                    </a:schemeClr>
                  </a:gs>
                  <a:gs pos="28000">
                    <a:schemeClr val="bg1">
                      <a:alpha val="0"/>
                    </a:schemeClr>
                  </a:gs>
                  <a:gs pos="0">
                    <a:schemeClr val="bg1">
                      <a:alpha val="0"/>
                    </a:schemeClr>
                  </a:gs>
                </a:gsLst>
                <a:lin ang="2700000" scaled="0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ko-KR" altLang="en-US" dirty="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7" name="Oval 26"/>
              <p:cNvSpPr>
                <a:spLocks noChangeAspect="1" noChangeArrowheads="1"/>
              </p:cNvSpPr>
              <p:nvPr/>
            </p:nvSpPr>
            <p:spPr bwMode="auto">
              <a:xfrm rot="8100000">
                <a:off x="6006558" y="4664183"/>
                <a:ext cx="1550518" cy="833480"/>
              </a:xfrm>
              <a:prstGeom prst="ellipse">
                <a:avLst/>
              </a:prstGeom>
              <a:gradFill rotWithShape="1">
                <a:gsLst>
                  <a:gs pos="0">
                    <a:schemeClr val="bg1">
                      <a:alpha val="33000"/>
                    </a:schemeClr>
                  </a:gs>
                  <a:gs pos="20000">
                    <a:schemeClr val="bg1">
                      <a:gamma/>
                      <a:shade val="46275"/>
                      <a:invGamma/>
                      <a:alpha val="0"/>
                    </a:schemeClr>
                  </a:gs>
                </a:gsLst>
                <a:lin ang="5400000" scaled="1"/>
              </a:gradFill>
              <a:ln w="38100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</p:grpSp>
        <p:sp>
          <p:nvSpPr>
            <p:cNvPr id="11" name="TextBox 14"/>
            <p:cNvSpPr txBox="1">
              <a:spLocks noChangeArrowheads="1"/>
            </p:cNvSpPr>
            <p:nvPr/>
          </p:nvSpPr>
          <p:spPr bwMode="auto">
            <a:xfrm>
              <a:off x="460242" y="3393390"/>
              <a:ext cx="2562226" cy="104606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 altLang="ko-KR" sz="16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 here</a:t>
              </a:r>
            </a:p>
            <a:p>
              <a:pPr algn="ctr"/>
              <a:r>
                <a:rPr lang="en-US" altLang="ko-KR" sz="12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Add text Add </a:t>
              </a:r>
              <a:endParaRPr lang="ko-KR" altLang="en-US" sz="120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18" name="TextBox 17"/>
          <p:cNvSpPr txBox="1"/>
          <p:nvPr/>
        </p:nvSpPr>
        <p:spPr>
          <a:xfrm>
            <a:off x="1849980" y="5768975"/>
            <a:ext cx="2136956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altLang="ko-KR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Text </a:t>
            </a:r>
            <a:r>
              <a:rPr lang="en-US" altLang="ko-KR" sz="1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here</a:t>
            </a:r>
            <a:endParaRPr lang="en-US" altLang="ko-KR" sz="14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모서리가 둥근 직사각형 26"/>
          <p:cNvSpPr>
            <a:spLocks noChangeArrowheads="1"/>
          </p:cNvSpPr>
          <p:nvPr/>
        </p:nvSpPr>
        <p:spPr bwMode="auto">
          <a:xfrm>
            <a:off x="2385788" y="2528900"/>
            <a:ext cx="1058987" cy="374571"/>
          </a:xfrm>
          <a:prstGeom prst="roundRect">
            <a:avLst>
              <a:gd name="adj" fmla="val 16667"/>
            </a:avLst>
          </a:prstGeom>
          <a:noFill/>
          <a:ln w="9525">
            <a:noFill/>
            <a:round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altLang="ko-KR" sz="1600" dirty="0">
                <a:latin typeface="Arial" pitchFamily="34" charset="0"/>
                <a:cs typeface="Arial" pitchFamily="34" charset="0"/>
              </a:rPr>
              <a:t>Text here</a:t>
            </a:r>
          </a:p>
        </p:txBody>
      </p:sp>
      <p:sp>
        <p:nvSpPr>
          <p:cNvPr id="20" name="막힌 원호 31"/>
          <p:cNvSpPr/>
          <p:nvPr/>
        </p:nvSpPr>
        <p:spPr>
          <a:xfrm rot="16200000">
            <a:off x="5060317" y="3016250"/>
            <a:ext cx="2335213" cy="2335213"/>
          </a:xfrm>
          <a:prstGeom prst="blockArc">
            <a:avLst>
              <a:gd name="adj1" fmla="val 10800000"/>
              <a:gd name="adj2" fmla="val 0"/>
              <a:gd name="adj3" fmla="val 15656"/>
            </a:avLst>
          </a:prstGeom>
          <a:gradFill>
            <a:gsLst>
              <a:gs pos="0">
                <a:schemeClr val="accent1">
                  <a:shade val="51000"/>
                  <a:satMod val="130000"/>
                </a:schemeClr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lin ang="16200000" scaled="0"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1" name="막힌 원호 32"/>
          <p:cNvSpPr/>
          <p:nvPr/>
        </p:nvSpPr>
        <p:spPr>
          <a:xfrm rot="5400000" flipH="1">
            <a:off x="4951573" y="2913857"/>
            <a:ext cx="2541587" cy="2540000"/>
          </a:xfrm>
          <a:prstGeom prst="blockArc">
            <a:avLst>
              <a:gd name="adj1" fmla="val 5373247"/>
              <a:gd name="adj2" fmla="val 21599999"/>
              <a:gd name="adj3" fmla="val 18655"/>
            </a:avLst>
          </a:prstGeom>
          <a:gradFill>
            <a:gsLst>
              <a:gs pos="0">
                <a:schemeClr val="bg1">
                  <a:lumMod val="50000"/>
                </a:schemeClr>
              </a:gs>
              <a:gs pos="80000">
                <a:schemeClr val="bg1">
                  <a:lumMod val="75000"/>
                </a:schemeClr>
              </a:gs>
              <a:gs pos="100000">
                <a:schemeClr val="bg1">
                  <a:lumMod val="85000"/>
                </a:schemeClr>
              </a:gs>
            </a:gsLst>
            <a:lin ang="16200000" scaled="0"/>
          </a:gradFill>
          <a:ln>
            <a:noFill/>
          </a:ln>
          <a:effectLst/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22" name="타원 34"/>
          <p:cNvSpPr/>
          <p:nvPr/>
        </p:nvSpPr>
        <p:spPr bwMode="auto">
          <a:xfrm>
            <a:off x="5574667" y="3551238"/>
            <a:ext cx="1270000" cy="1268412"/>
          </a:xfrm>
          <a:prstGeom prst="ellipse">
            <a:avLst/>
          </a:prstGeom>
          <a:gradFill>
            <a:gsLst>
              <a:gs pos="0">
                <a:schemeClr val="bg1">
                  <a:lumMod val="50000"/>
                </a:schemeClr>
              </a:gs>
              <a:gs pos="80000">
                <a:schemeClr val="bg1">
                  <a:lumMod val="75000"/>
                </a:schemeClr>
              </a:gs>
              <a:gs pos="100000">
                <a:schemeClr val="bg1">
                  <a:lumMod val="85000"/>
                </a:schemeClr>
              </a:gs>
            </a:gsLst>
            <a:lin ang="16200000" scaled="0"/>
          </a:gradFill>
          <a:ln>
            <a:noFill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23" name="그룹 60"/>
          <p:cNvGrpSpPr>
            <a:grpSpLocks/>
          </p:cNvGrpSpPr>
          <p:nvPr/>
        </p:nvGrpSpPr>
        <p:grpSpPr bwMode="auto">
          <a:xfrm>
            <a:off x="5525456" y="3548063"/>
            <a:ext cx="1400175" cy="1268399"/>
            <a:chOff x="5075123" y="3442121"/>
            <a:chExt cx="2481953" cy="2249809"/>
          </a:xfrm>
        </p:grpSpPr>
        <p:sp>
          <p:nvSpPr>
            <p:cNvPr id="24" name="타원 37"/>
            <p:cNvSpPr/>
            <p:nvPr/>
          </p:nvSpPr>
          <p:spPr>
            <a:xfrm>
              <a:off x="5159815" y="3442121"/>
              <a:ext cx="2249809" cy="2249809"/>
            </a:xfrm>
            <a:prstGeom prst="ellipse">
              <a:avLst/>
            </a:prstGeom>
            <a:gradFill flip="none" rotWithShape="1">
              <a:gsLst>
                <a:gs pos="0">
                  <a:schemeClr val="bg1">
                    <a:alpha val="0"/>
                  </a:schemeClr>
                </a:gs>
                <a:gs pos="65000">
                  <a:schemeClr val="bg1">
                    <a:alpha val="0"/>
                  </a:schemeClr>
                </a:gs>
                <a:gs pos="74000">
                  <a:schemeClr val="bg1"/>
                </a:gs>
              </a:gsLst>
              <a:path path="circle">
                <a:fillToRect l="50000" t="50000" r="50000" b="50000"/>
              </a:path>
              <a:tileRect/>
            </a:gradFill>
            <a:ln>
              <a:solidFill>
                <a:schemeClr val="bg1"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5" name="Oval 26"/>
            <p:cNvSpPr>
              <a:spLocks noChangeAspect="1" noChangeArrowheads="1"/>
            </p:cNvSpPr>
            <p:nvPr/>
          </p:nvSpPr>
          <p:spPr bwMode="auto">
            <a:xfrm rot="18900000">
              <a:off x="5075121" y="3760307"/>
              <a:ext cx="1550516" cy="833480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33000"/>
                  </a:schemeClr>
                </a:gs>
                <a:gs pos="100000">
                  <a:schemeClr val="bg1">
                    <a:gamma/>
                    <a:shade val="46275"/>
                    <a:invGamma/>
                    <a:alpha val="0"/>
                  </a:schemeClr>
                </a:gs>
              </a:gsLst>
              <a:lin ang="5400000" scaled="1"/>
            </a:gradFill>
            <a:ln w="38100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6" name="Oval 28"/>
            <p:cNvSpPr>
              <a:spLocks noChangeArrowheads="1"/>
            </p:cNvSpPr>
            <p:nvPr/>
          </p:nvSpPr>
          <p:spPr bwMode="auto">
            <a:xfrm flipH="1">
              <a:off x="5386741" y="3670248"/>
              <a:ext cx="713227" cy="639276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64999"/>
                  </a:schemeClr>
                </a:gs>
                <a:gs pos="100000">
                  <a:srgbClr val="67ABF5">
                    <a:alpha val="0"/>
                  </a:srgb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kumimoji="0" lang="ko-KR" altLang="en-US">
                <a:latin typeface="Arial" pitchFamily="34" charset="0"/>
                <a:ea typeface="맑은 고딕" pitchFamily="50" charset="-127"/>
                <a:cs typeface="Arial" pitchFamily="34" charset="0"/>
              </a:endParaRPr>
            </a:p>
          </p:txBody>
        </p:sp>
        <p:sp>
          <p:nvSpPr>
            <p:cNvPr id="27" name="자유형 40"/>
            <p:cNvSpPr/>
            <p:nvPr/>
          </p:nvSpPr>
          <p:spPr>
            <a:xfrm rot="5398342">
              <a:off x="5955277" y="3558568"/>
              <a:ext cx="1424934" cy="1382488"/>
            </a:xfrm>
            <a:custGeom>
              <a:avLst/>
              <a:gdLst>
                <a:gd name="connsiteX0" fmla="*/ 0 w 1800225"/>
                <a:gd name="connsiteY0" fmla="*/ 1285875 h 1409700"/>
                <a:gd name="connsiteX1" fmla="*/ 723900 w 1800225"/>
                <a:gd name="connsiteY1" fmla="*/ 1409700 h 1409700"/>
                <a:gd name="connsiteX2" fmla="*/ 1800225 w 1800225"/>
                <a:gd name="connsiteY2" fmla="*/ 428625 h 1409700"/>
                <a:gd name="connsiteX3" fmla="*/ 1323975 w 1800225"/>
                <a:gd name="connsiteY3" fmla="*/ 0 h 1409700"/>
                <a:gd name="connsiteX4" fmla="*/ 342900 w 1800225"/>
                <a:gd name="connsiteY4" fmla="*/ 419100 h 1409700"/>
                <a:gd name="connsiteX5" fmla="*/ 0 w 1800225"/>
                <a:gd name="connsiteY5" fmla="*/ 1285875 h 1409700"/>
                <a:gd name="connsiteX0" fmla="*/ 63500 w 1863725"/>
                <a:gd name="connsiteY0" fmla="*/ 1287462 h 1411287"/>
                <a:gd name="connsiteX1" fmla="*/ 787400 w 1863725"/>
                <a:gd name="connsiteY1" fmla="*/ 1411287 h 1411287"/>
                <a:gd name="connsiteX2" fmla="*/ 1863725 w 1863725"/>
                <a:gd name="connsiteY2" fmla="*/ 430212 h 1411287"/>
                <a:gd name="connsiteX3" fmla="*/ 1387475 w 1863725"/>
                <a:gd name="connsiteY3" fmla="*/ 1587 h 1411287"/>
                <a:gd name="connsiteX4" fmla="*/ 406400 w 1863725"/>
                <a:gd name="connsiteY4" fmla="*/ 420687 h 1411287"/>
                <a:gd name="connsiteX5" fmla="*/ 63500 w 1863725"/>
                <a:gd name="connsiteY5" fmla="*/ 1287462 h 1411287"/>
                <a:gd name="connsiteX0" fmla="*/ 63500 w 1963738"/>
                <a:gd name="connsiteY0" fmla="*/ 1287462 h 1411287"/>
                <a:gd name="connsiteX1" fmla="*/ 787400 w 1963738"/>
                <a:gd name="connsiteY1" fmla="*/ 1411287 h 1411287"/>
                <a:gd name="connsiteX2" fmla="*/ 1863725 w 1963738"/>
                <a:gd name="connsiteY2" fmla="*/ 430212 h 1411287"/>
                <a:gd name="connsiteX3" fmla="*/ 1387475 w 1963738"/>
                <a:gd name="connsiteY3" fmla="*/ 1587 h 1411287"/>
                <a:gd name="connsiteX4" fmla="*/ 406400 w 1963738"/>
                <a:gd name="connsiteY4" fmla="*/ 420687 h 1411287"/>
                <a:gd name="connsiteX5" fmla="*/ 63500 w 1963738"/>
                <a:gd name="connsiteY5" fmla="*/ 1287462 h 1411287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41717 w 1963737"/>
                <a:gd name="connsiteY0" fmla="*/ 1287462 h 1689794"/>
                <a:gd name="connsiteX1" fmla="*/ 634920 w 1963737"/>
                <a:gd name="connsiteY1" fmla="*/ 1546919 h 1689794"/>
                <a:gd name="connsiteX2" fmla="*/ 1841942 w 1963737"/>
                <a:gd name="connsiteY2" fmla="*/ 430212 h 1689794"/>
                <a:gd name="connsiteX3" fmla="*/ 1365692 w 1963737"/>
                <a:gd name="connsiteY3" fmla="*/ 1587 h 1689794"/>
                <a:gd name="connsiteX4" fmla="*/ 384617 w 1963737"/>
                <a:gd name="connsiteY4" fmla="*/ 420687 h 1689794"/>
                <a:gd name="connsiteX5" fmla="*/ 41717 w 1963737"/>
                <a:gd name="connsiteY5" fmla="*/ 1287462 h 1689794"/>
                <a:gd name="connsiteX0" fmla="*/ 41717 w 1860992"/>
                <a:gd name="connsiteY0" fmla="*/ 1287462 h 1689794"/>
                <a:gd name="connsiteX1" fmla="*/ 634920 w 1860992"/>
                <a:gd name="connsiteY1" fmla="*/ 1546919 h 1689794"/>
                <a:gd name="connsiteX2" fmla="*/ 1479991 w 1860992"/>
                <a:gd name="connsiteY2" fmla="*/ 896937 h 1689794"/>
                <a:gd name="connsiteX3" fmla="*/ 1841942 w 1860992"/>
                <a:gd name="connsiteY3" fmla="*/ 430212 h 1689794"/>
                <a:gd name="connsiteX4" fmla="*/ 1365692 w 1860992"/>
                <a:gd name="connsiteY4" fmla="*/ 1587 h 1689794"/>
                <a:gd name="connsiteX5" fmla="*/ 384617 w 1860992"/>
                <a:gd name="connsiteY5" fmla="*/ 420687 h 1689794"/>
                <a:gd name="connsiteX6" fmla="*/ 41717 w 1860992"/>
                <a:gd name="connsiteY6" fmla="*/ 1287462 h 1689794"/>
                <a:gd name="connsiteX0" fmla="*/ 41717 w 1843724"/>
                <a:gd name="connsiteY0" fmla="*/ 1287462 h 1689794"/>
                <a:gd name="connsiteX1" fmla="*/ 634920 w 1843724"/>
                <a:gd name="connsiteY1" fmla="*/ 1546919 h 1689794"/>
                <a:gd name="connsiteX2" fmla="*/ 1355000 w 1843724"/>
                <a:gd name="connsiteY2" fmla="*/ 466799 h 1689794"/>
                <a:gd name="connsiteX3" fmla="*/ 1841942 w 1843724"/>
                <a:gd name="connsiteY3" fmla="*/ 430212 h 1689794"/>
                <a:gd name="connsiteX4" fmla="*/ 1365692 w 1843724"/>
                <a:gd name="connsiteY4" fmla="*/ 1587 h 1689794"/>
                <a:gd name="connsiteX5" fmla="*/ 384617 w 1843724"/>
                <a:gd name="connsiteY5" fmla="*/ 420687 h 1689794"/>
                <a:gd name="connsiteX6" fmla="*/ 41717 w 1843724"/>
                <a:gd name="connsiteY6" fmla="*/ 1287462 h 1689794"/>
                <a:gd name="connsiteX0" fmla="*/ 41717 w 1843724"/>
                <a:gd name="connsiteY0" fmla="*/ 1287462 h 1689794"/>
                <a:gd name="connsiteX1" fmla="*/ 634920 w 1843724"/>
                <a:gd name="connsiteY1" fmla="*/ 1546919 h 1689794"/>
                <a:gd name="connsiteX2" fmla="*/ 1355000 w 1843724"/>
                <a:gd name="connsiteY2" fmla="*/ 466799 h 1689794"/>
                <a:gd name="connsiteX3" fmla="*/ 1841942 w 1843724"/>
                <a:gd name="connsiteY3" fmla="*/ 430212 h 1689794"/>
                <a:gd name="connsiteX4" fmla="*/ 1365692 w 1843724"/>
                <a:gd name="connsiteY4" fmla="*/ 1587 h 1689794"/>
                <a:gd name="connsiteX5" fmla="*/ 384617 w 1843724"/>
                <a:gd name="connsiteY5" fmla="*/ 420687 h 1689794"/>
                <a:gd name="connsiteX6" fmla="*/ 41717 w 1843724"/>
                <a:gd name="connsiteY6" fmla="*/ 1287462 h 1689794"/>
                <a:gd name="connsiteX0" fmla="*/ 41717 w 1855725"/>
                <a:gd name="connsiteY0" fmla="*/ 1287462 h 1689794"/>
                <a:gd name="connsiteX1" fmla="*/ 634920 w 1855725"/>
                <a:gd name="connsiteY1" fmla="*/ 1546919 h 1689794"/>
                <a:gd name="connsiteX2" fmla="*/ 1282992 w 1855725"/>
                <a:gd name="connsiteY2" fmla="*/ 322783 h 1689794"/>
                <a:gd name="connsiteX3" fmla="*/ 1841942 w 1855725"/>
                <a:gd name="connsiteY3" fmla="*/ 430212 h 1689794"/>
                <a:gd name="connsiteX4" fmla="*/ 1365692 w 1855725"/>
                <a:gd name="connsiteY4" fmla="*/ 1587 h 1689794"/>
                <a:gd name="connsiteX5" fmla="*/ 384617 w 1855725"/>
                <a:gd name="connsiteY5" fmla="*/ 420687 h 1689794"/>
                <a:gd name="connsiteX6" fmla="*/ 41717 w 1855725"/>
                <a:gd name="connsiteY6" fmla="*/ 1287462 h 1689794"/>
                <a:gd name="connsiteX0" fmla="*/ 41717 w 1876164"/>
                <a:gd name="connsiteY0" fmla="*/ 1287462 h 1689794"/>
                <a:gd name="connsiteX1" fmla="*/ 634920 w 1876164"/>
                <a:gd name="connsiteY1" fmla="*/ 1546919 h 1689794"/>
                <a:gd name="connsiteX2" fmla="*/ 1571024 w 1876164"/>
                <a:gd name="connsiteY2" fmla="*/ 538807 h 1689794"/>
                <a:gd name="connsiteX3" fmla="*/ 1841942 w 1876164"/>
                <a:gd name="connsiteY3" fmla="*/ 430212 h 1689794"/>
                <a:gd name="connsiteX4" fmla="*/ 1365692 w 1876164"/>
                <a:gd name="connsiteY4" fmla="*/ 1587 h 1689794"/>
                <a:gd name="connsiteX5" fmla="*/ 384617 w 1876164"/>
                <a:gd name="connsiteY5" fmla="*/ 420687 h 1689794"/>
                <a:gd name="connsiteX6" fmla="*/ 41717 w 1876164"/>
                <a:gd name="connsiteY6" fmla="*/ 1287462 h 1689794"/>
                <a:gd name="connsiteX0" fmla="*/ 53718 w 1888165"/>
                <a:gd name="connsiteY0" fmla="*/ 1287462 h 1761802"/>
                <a:gd name="connsiteX1" fmla="*/ 718928 w 1888165"/>
                <a:gd name="connsiteY1" fmla="*/ 1618927 h 1761802"/>
                <a:gd name="connsiteX2" fmla="*/ 1583025 w 1888165"/>
                <a:gd name="connsiteY2" fmla="*/ 538807 h 1761802"/>
                <a:gd name="connsiteX3" fmla="*/ 1853943 w 1888165"/>
                <a:gd name="connsiteY3" fmla="*/ 430212 h 1761802"/>
                <a:gd name="connsiteX4" fmla="*/ 1377693 w 1888165"/>
                <a:gd name="connsiteY4" fmla="*/ 1587 h 1761802"/>
                <a:gd name="connsiteX5" fmla="*/ 396618 w 1888165"/>
                <a:gd name="connsiteY5" fmla="*/ 420687 h 1761802"/>
                <a:gd name="connsiteX6" fmla="*/ 53718 w 1888165"/>
                <a:gd name="connsiteY6" fmla="*/ 1287462 h 1761802"/>
                <a:gd name="connsiteX0" fmla="*/ 53718 w 1888165"/>
                <a:gd name="connsiteY0" fmla="*/ 1287462 h 1761802"/>
                <a:gd name="connsiteX1" fmla="*/ 718928 w 1888165"/>
                <a:gd name="connsiteY1" fmla="*/ 1618927 h 1761802"/>
                <a:gd name="connsiteX2" fmla="*/ 1583025 w 1888165"/>
                <a:gd name="connsiteY2" fmla="*/ 538807 h 1761802"/>
                <a:gd name="connsiteX3" fmla="*/ 1853943 w 1888165"/>
                <a:gd name="connsiteY3" fmla="*/ 430212 h 1761802"/>
                <a:gd name="connsiteX4" fmla="*/ 1377693 w 1888165"/>
                <a:gd name="connsiteY4" fmla="*/ 1587 h 1761802"/>
                <a:gd name="connsiteX5" fmla="*/ 396618 w 1888165"/>
                <a:gd name="connsiteY5" fmla="*/ 420687 h 1761802"/>
                <a:gd name="connsiteX6" fmla="*/ 53718 w 1888165"/>
                <a:gd name="connsiteY6" fmla="*/ 1287462 h 1761802"/>
                <a:gd name="connsiteX0" fmla="*/ 53718 w 1888165"/>
                <a:gd name="connsiteY0" fmla="*/ 1287462 h 1706006"/>
                <a:gd name="connsiteX1" fmla="*/ 718928 w 1888165"/>
                <a:gd name="connsiteY1" fmla="*/ 1618927 h 1706006"/>
                <a:gd name="connsiteX2" fmla="*/ 1583025 w 1888165"/>
                <a:gd name="connsiteY2" fmla="*/ 538807 h 1706006"/>
                <a:gd name="connsiteX3" fmla="*/ 1853943 w 1888165"/>
                <a:gd name="connsiteY3" fmla="*/ 430212 h 1706006"/>
                <a:gd name="connsiteX4" fmla="*/ 1377693 w 1888165"/>
                <a:gd name="connsiteY4" fmla="*/ 1587 h 1706006"/>
                <a:gd name="connsiteX5" fmla="*/ 396618 w 1888165"/>
                <a:gd name="connsiteY5" fmla="*/ 420687 h 1706006"/>
                <a:gd name="connsiteX6" fmla="*/ 53718 w 1888165"/>
                <a:gd name="connsiteY6" fmla="*/ 1287462 h 1706006"/>
                <a:gd name="connsiteX0" fmla="*/ 53718 w 1888165"/>
                <a:gd name="connsiteY0" fmla="*/ 1287462 h 1618927"/>
                <a:gd name="connsiteX1" fmla="*/ 718928 w 1888165"/>
                <a:gd name="connsiteY1" fmla="*/ 1618927 h 1618927"/>
                <a:gd name="connsiteX2" fmla="*/ 1583025 w 1888165"/>
                <a:gd name="connsiteY2" fmla="*/ 538807 h 1618927"/>
                <a:gd name="connsiteX3" fmla="*/ 1853943 w 1888165"/>
                <a:gd name="connsiteY3" fmla="*/ 430212 h 1618927"/>
                <a:gd name="connsiteX4" fmla="*/ 1377693 w 1888165"/>
                <a:gd name="connsiteY4" fmla="*/ 1587 h 1618927"/>
                <a:gd name="connsiteX5" fmla="*/ 396618 w 1888165"/>
                <a:gd name="connsiteY5" fmla="*/ 420687 h 1618927"/>
                <a:gd name="connsiteX6" fmla="*/ 53718 w 1888165"/>
                <a:gd name="connsiteY6" fmla="*/ 1287462 h 1618927"/>
                <a:gd name="connsiteX0" fmla="*/ 5223 w 1839670"/>
                <a:gd name="connsiteY0" fmla="*/ 1287462 h 1780287"/>
                <a:gd name="connsiteX1" fmla="*/ 379464 w 1839670"/>
                <a:gd name="connsiteY1" fmla="*/ 1506969 h 1780287"/>
                <a:gd name="connsiteX2" fmla="*/ 670433 w 1839670"/>
                <a:gd name="connsiteY2" fmla="*/ 1618927 h 1780287"/>
                <a:gd name="connsiteX3" fmla="*/ 1534530 w 1839670"/>
                <a:gd name="connsiteY3" fmla="*/ 538807 h 1780287"/>
                <a:gd name="connsiteX4" fmla="*/ 1805448 w 1839670"/>
                <a:gd name="connsiteY4" fmla="*/ 430212 h 1780287"/>
                <a:gd name="connsiteX5" fmla="*/ 1329198 w 1839670"/>
                <a:gd name="connsiteY5" fmla="*/ 1587 h 1780287"/>
                <a:gd name="connsiteX6" fmla="*/ 348123 w 1839670"/>
                <a:gd name="connsiteY6" fmla="*/ 420687 h 1780287"/>
                <a:gd name="connsiteX7" fmla="*/ 5223 w 1839670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834947" h="1780287">
                  <a:moveTo>
                    <a:pt x="500" y="1287462"/>
                  </a:moveTo>
                  <a:cubicBezTo>
                    <a:pt x="1000" y="1451572"/>
                    <a:pt x="235534" y="1350106"/>
                    <a:pt x="346402" y="1405350"/>
                  </a:cubicBezTo>
                  <a:cubicBezTo>
                    <a:pt x="457270" y="1460594"/>
                    <a:pt x="473199" y="1780287"/>
                    <a:pt x="665710" y="1618927"/>
                  </a:cubicBezTo>
                  <a:cubicBezTo>
                    <a:pt x="905422" y="1553840"/>
                    <a:pt x="1238695" y="627021"/>
                    <a:pt x="1529807" y="538807"/>
                  </a:cubicBezTo>
                  <a:cubicBezTo>
                    <a:pt x="1820919" y="450593"/>
                    <a:pt x="1834947" y="519749"/>
                    <a:pt x="1800725" y="430212"/>
                  </a:cubicBezTo>
                  <a:cubicBezTo>
                    <a:pt x="1766503" y="340675"/>
                    <a:pt x="1567362" y="3174"/>
                    <a:pt x="1324475" y="1587"/>
                  </a:cubicBezTo>
                  <a:cubicBezTo>
                    <a:pt x="1081588" y="0"/>
                    <a:pt x="564063" y="206375"/>
                    <a:pt x="343400" y="420687"/>
                  </a:cubicBezTo>
                  <a:cubicBezTo>
                    <a:pt x="122738" y="635000"/>
                    <a:pt x="0" y="1123352"/>
                    <a:pt x="500" y="1287462"/>
                  </a:cubicBezTo>
                  <a:close/>
                </a:path>
              </a:pathLst>
            </a:custGeom>
            <a:gradFill flip="none" rotWithShape="1">
              <a:gsLst>
                <a:gs pos="74000">
                  <a:schemeClr val="bg1">
                    <a:alpha val="19000"/>
                  </a:schemeClr>
                </a:gs>
                <a:gs pos="50000">
                  <a:schemeClr val="bg1">
                    <a:alpha val="0"/>
                  </a:schemeClr>
                </a:gs>
                <a:gs pos="100000">
                  <a:schemeClr val="bg1">
                    <a:alpha val="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8" name="자유형 41"/>
            <p:cNvSpPr/>
            <p:nvPr/>
          </p:nvSpPr>
          <p:spPr>
            <a:xfrm rot="5839189">
              <a:off x="4992668" y="4233137"/>
              <a:ext cx="1574505" cy="1185188"/>
            </a:xfrm>
            <a:custGeom>
              <a:avLst/>
              <a:gdLst>
                <a:gd name="connsiteX0" fmla="*/ 0 w 2171700"/>
                <a:gd name="connsiteY0" fmla="*/ 1038225 h 1914525"/>
                <a:gd name="connsiteX1" fmla="*/ 390525 w 2171700"/>
                <a:gd name="connsiteY1" fmla="*/ 1571625 h 1914525"/>
                <a:gd name="connsiteX2" fmla="*/ 819150 w 2171700"/>
                <a:gd name="connsiteY2" fmla="*/ 1914525 h 1914525"/>
                <a:gd name="connsiteX3" fmla="*/ 1409700 w 2171700"/>
                <a:gd name="connsiteY3" fmla="*/ 1771650 h 1914525"/>
                <a:gd name="connsiteX4" fmla="*/ 1876425 w 2171700"/>
                <a:gd name="connsiteY4" fmla="*/ 1371600 h 1914525"/>
                <a:gd name="connsiteX5" fmla="*/ 2171700 w 2171700"/>
                <a:gd name="connsiteY5" fmla="*/ 752475 h 1914525"/>
                <a:gd name="connsiteX6" fmla="*/ 2105025 w 2171700"/>
                <a:gd name="connsiteY6" fmla="*/ 0 h 1914525"/>
                <a:gd name="connsiteX7" fmla="*/ 1990725 w 2171700"/>
                <a:gd name="connsiteY7" fmla="*/ 209550 h 1914525"/>
                <a:gd name="connsiteX8" fmla="*/ 1733550 w 2171700"/>
                <a:gd name="connsiteY8" fmla="*/ 514350 h 1914525"/>
                <a:gd name="connsiteX9" fmla="*/ 1428750 w 2171700"/>
                <a:gd name="connsiteY9" fmla="*/ 533400 h 1914525"/>
                <a:gd name="connsiteX10" fmla="*/ 790575 w 2171700"/>
                <a:gd name="connsiteY10" fmla="*/ 942975 h 1914525"/>
                <a:gd name="connsiteX11" fmla="*/ 209550 w 2171700"/>
                <a:gd name="connsiteY11" fmla="*/ 1047750 h 1914525"/>
                <a:gd name="connsiteX12" fmla="*/ 0 w 2171700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128712 h 2005012"/>
                <a:gd name="connsiteX1" fmla="*/ 420687 w 2201862"/>
                <a:gd name="connsiteY1" fmla="*/ 1662112 h 2005012"/>
                <a:gd name="connsiteX2" fmla="*/ 849312 w 2201862"/>
                <a:gd name="connsiteY2" fmla="*/ 2005012 h 2005012"/>
                <a:gd name="connsiteX3" fmla="*/ 1439862 w 2201862"/>
                <a:gd name="connsiteY3" fmla="*/ 1862137 h 2005012"/>
                <a:gd name="connsiteX4" fmla="*/ 1906587 w 2201862"/>
                <a:gd name="connsiteY4" fmla="*/ 1462087 h 2005012"/>
                <a:gd name="connsiteX5" fmla="*/ 2201862 w 2201862"/>
                <a:gd name="connsiteY5" fmla="*/ 842962 h 2005012"/>
                <a:gd name="connsiteX6" fmla="*/ 2135187 w 2201862"/>
                <a:gd name="connsiteY6" fmla="*/ 90487 h 2005012"/>
                <a:gd name="connsiteX7" fmla="*/ 2020887 w 2201862"/>
                <a:gd name="connsiteY7" fmla="*/ 300037 h 2005012"/>
                <a:gd name="connsiteX8" fmla="*/ 1763712 w 2201862"/>
                <a:gd name="connsiteY8" fmla="*/ 604837 h 2005012"/>
                <a:gd name="connsiteX9" fmla="*/ 1458912 w 2201862"/>
                <a:gd name="connsiteY9" fmla="*/ 623887 h 2005012"/>
                <a:gd name="connsiteX10" fmla="*/ 820737 w 2201862"/>
                <a:gd name="connsiteY10" fmla="*/ 1033462 h 2005012"/>
                <a:gd name="connsiteX11" fmla="*/ 239712 w 2201862"/>
                <a:gd name="connsiteY11" fmla="*/ 1138237 h 2005012"/>
                <a:gd name="connsiteX12" fmla="*/ 30162 w 2201862"/>
                <a:gd name="connsiteY12" fmla="*/ 1128712 h 2005012"/>
                <a:gd name="connsiteX0" fmla="*/ 30162 w 2239962"/>
                <a:gd name="connsiteY0" fmla="*/ 1128712 h 2005012"/>
                <a:gd name="connsiteX1" fmla="*/ 420687 w 2239962"/>
                <a:gd name="connsiteY1" fmla="*/ 1662112 h 2005012"/>
                <a:gd name="connsiteX2" fmla="*/ 849312 w 2239962"/>
                <a:gd name="connsiteY2" fmla="*/ 2005012 h 2005012"/>
                <a:gd name="connsiteX3" fmla="*/ 1439862 w 2239962"/>
                <a:gd name="connsiteY3" fmla="*/ 1862137 h 2005012"/>
                <a:gd name="connsiteX4" fmla="*/ 1906587 w 2239962"/>
                <a:gd name="connsiteY4" fmla="*/ 1462087 h 2005012"/>
                <a:gd name="connsiteX5" fmla="*/ 2201862 w 2239962"/>
                <a:gd name="connsiteY5" fmla="*/ 842962 h 2005012"/>
                <a:gd name="connsiteX6" fmla="*/ 2135187 w 2239962"/>
                <a:gd name="connsiteY6" fmla="*/ 90487 h 2005012"/>
                <a:gd name="connsiteX7" fmla="*/ 2020887 w 2239962"/>
                <a:gd name="connsiteY7" fmla="*/ 300037 h 2005012"/>
                <a:gd name="connsiteX8" fmla="*/ 1763712 w 2239962"/>
                <a:gd name="connsiteY8" fmla="*/ 604837 h 2005012"/>
                <a:gd name="connsiteX9" fmla="*/ 1458912 w 2239962"/>
                <a:gd name="connsiteY9" fmla="*/ 623887 h 2005012"/>
                <a:gd name="connsiteX10" fmla="*/ 820737 w 2239962"/>
                <a:gd name="connsiteY10" fmla="*/ 1033462 h 2005012"/>
                <a:gd name="connsiteX11" fmla="*/ 239712 w 2239962"/>
                <a:gd name="connsiteY11" fmla="*/ 1138237 h 2005012"/>
                <a:gd name="connsiteX12" fmla="*/ 30162 w 2239962"/>
                <a:gd name="connsiteY12" fmla="*/ 1128712 h 2005012"/>
                <a:gd name="connsiteX0" fmla="*/ 30162 w 2239962"/>
                <a:gd name="connsiteY0" fmla="*/ 1128712 h 2005012"/>
                <a:gd name="connsiteX1" fmla="*/ 420687 w 2239962"/>
                <a:gd name="connsiteY1" fmla="*/ 1662112 h 2005012"/>
                <a:gd name="connsiteX2" fmla="*/ 849312 w 2239962"/>
                <a:gd name="connsiteY2" fmla="*/ 2005012 h 2005012"/>
                <a:gd name="connsiteX3" fmla="*/ 1439862 w 2239962"/>
                <a:gd name="connsiteY3" fmla="*/ 1862137 h 2005012"/>
                <a:gd name="connsiteX4" fmla="*/ 1906587 w 2239962"/>
                <a:gd name="connsiteY4" fmla="*/ 1462087 h 2005012"/>
                <a:gd name="connsiteX5" fmla="*/ 2201862 w 2239962"/>
                <a:gd name="connsiteY5" fmla="*/ 842962 h 2005012"/>
                <a:gd name="connsiteX6" fmla="*/ 2135187 w 2239962"/>
                <a:gd name="connsiteY6" fmla="*/ 90487 h 2005012"/>
                <a:gd name="connsiteX7" fmla="*/ 2020887 w 2239962"/>
                <a:gd name="connsiteY7" fmla="*/ 300037 h 2005012"/>
                <a:gd name="connsiteX8" fmla="*/ 1763712 w 2239962"/>
                <a:gd name="connsiteY8" fmla="*/ 604837 h 2005012"/>
                <a:gd name="connsiteX9" fmla="*/ 1458912 w 2239962"/>
                <a:gd name="connsiteY9" fmla="*/ 623887 h 2005012"/>
                <a:gd name="connsiteX10" fmla="*/ 820737 w 2239962"/>
                <a:gd name="connsiteY10" fmla="*/ 1033462 h 2005012"/>
                <a:gd name="connsiteX11" fmla="*/ 239712 w 2239962"/>
                <a:gd name="connsiteY11" fmla="*/ 1138237 h 2005012"/>
                <a:gd name="connsiteX12" fmla="*/ 30162 w 2239962"/>
                <a:gd name="connsiteY12" fmla="*/ 1128712 h 2005012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820737 w 2239962"/>
                <a:gd name="connsiteY9" fmla="*/ 1033462 h 2038350"/>
                <a:gd name="connsiteX10" fmla="*/ 239712 w 2239962"/>
                <a:gd name="connsiteY10" fmla="*/ 1138237 h 2038350"/>
                <a:gd name="connsiteX11" fmla="*/ 30162 w 2239962"/>
                <a:gd name="connsiteY11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820737 w 2239962"/>
                <a:gd name="connsiteY9" fmla="*/ 1033462 h 2038350"/>
                <a:gd name="connsiteX10" fmla="*/ 239712 w 2239962"/>
                <a:gd name="connsiteY10" fmla="*/ 1138237 h 2038350"/>
                <a:gd name="connsiteX11" fmla="*/ 30162 w 2239962"/>
                <a:gd name="connsiteY11" fmla="*/ 1128712 h 2038350"/>
                <a:gd name="connsiteX0" fmla="*/ 30162 w 2220912"/>
                <a:gd name="connsiteY0" fmla="*/ 868362 h 1778000"/>
                <a:gd name="connsiteX1" fmla="*/ 420687 w 2220912"/>
                <a:gd name="connsiteY1" fmla="*/ 1401762 h 1778000"/>
                <a:gd name="connsiteX2" fmla="*/ 849312 w 2220912"/>
                <a:gd name="connsiteY2" fmla="*/ 1744662 h 1778000"/>
                <a:gd name="connsiteX3" fmla="*/ 1439862 w 2220912"/>
                <a:gd name="connsiteY3" fmla="*/ 1601787 h 1778000"/>
                <a:gd name="connsiteX4" fmla="*/ 1906587 w 2220912"/>
                <a:gd name="connsiteY4" fmla="*/ 1201737 h 1778000"/>
                <a:gd name="connsiteX5" fmla="*/ 2201862 w 2220912"/>
                <a:gd name="connsiteY5" fmla="*/ 582612 h 1778000"/>
                <a:gd name="connsiteX6" fmla="*/ 2020887 w 2220912"/>
                <a:gd name="connsiteY6" fmla="*/ 39687 h 1778000"/>
                <a:gd name="connsiteX7" fmla="*/ 1763712 w 2220912"/>
                <a:gd name="connsiteY7" fmla="*/ 344487 h 1778000"/>
                <a:gd name="connsiteX8" fmla="*/ 820737 w 2220912"/>
                <a:gd name="connsiteY8" fmla="*/ 773112 h 1778000"/>
                <a:gd name="connsiteX9" fmla="*/ 239712 w 2220912"/>
                <a:gd name="connsiteY9" fmla="*/ 877887 h 1778000"/>
                <a:gd name="connsiteX10" fmla="*/ 30162 w 2220912"/>
                <a:gd name="connsiteY10" fmla="*/ 868362 h 1778000"/>
                <a:gd name="connsiteX0" fmla="*/ 30162 w 2220912"/>
                <a:gd name="connsiteY0" fmla="*/ 868362 h 1778000"/>
                <a:gd name="connsiteX1" fmla="*/ 420687 w 2220912"/>
                <a:gd name="connsiteY1" fmla="*/ 1401762 h 1778000"/>
                <a:gd name="connsiteX2" fmla="*/ 849312 w 2220912"/>
                <a:gd name="connsiteY2" fmla="*/ 1744662 h 1778000"/>
                <a:gd name="connsiteX3" fmla="*/ 1439862 w 2220912"/>
                <a:gd name="connsiteY3" fmla="*/ 1601787 h 1778000"/>
                <a:gd name="connsiteX4" fmla="*/ 1906587 w 2220912"/>
                <a:gd name="connsiteY4" fmla="*/ 1201737 h 1778000"/>
                <a:gd name="connsiteX5" fmla="*/ 2201862 w 2220912"/>
                <a:gd name="connsiteY5" fmla="*/ 582612 h 1778000"/>
                <a:gd name="connsiteX6" fmla="*/ 2020887 w 2220912"/>
                <a:gd name="connsiteY6" fmla="*/ 39687 h 1778000"/>
                <a:gd name="connsiteX7" fmla="*/ 1763712 w 2220912"/>
                <a:gd name="connsiteY7" fmla="*/ 344487 h 1778000"/>
                <a:gd name="connsiteX8" fmla="*/ 820737 w 2220912"/>
                <a:gd name="connsiteY8" fmla="*/ 773112 h 1778000"/>
                <a:gd name="connsiteX9" fmla="*/ 239712 w 2220912"/>
                <a:gd name="connsiteY9" fmla="*/ 877887 h 1778000"/>
                <a:gd name="connsiteX10" fmla="*/ 30162 w 2220912"/>
                <a:gd name="connsiteY10" fmla="*/ 868362 h 1778000"/>
                <a:gd name="connsiteX0" fmla="*/ 30162 w 2312374"/>
                <a:gd name="connsiteY0" fmla="*/ 869819 h 1779457"/>
                <a:gd name="connsiteX1" fmla="*/ 420687 w 2312374"/>
                <a:gd name="connsiteY1" fmla="*/ 1403219 h 1779457"/>
                <a:gd name="connsiteX2" fmla="*/ 849312 w 2312374"/>
                <a:gd name="connsiteY2" fmla="*/ 1746119 h 1779457"/>
                <a:gd name="connsiteX3" fmla="*/ 1439862 w 2312374"/>
                <a:gd name="connsiteY3" fmla="*/ 1603244 h 1779457"/>
                <a:gd name="connsiteX4" fmla="*/ 1906587 w 2312374"/>
                <a:gd name="connsiteY4" fmla="*/ 1203194 h 1779457"/>
                <a:gd name="connsiteX5" fmla="*/ 2201862 w 2312374"/>
                <a:gd name="connsiteY5" fmla="*/ 584069 h 1779457"/>
                <a:gd name="connsiteX6" fmla="*/ 2239349 w 2312374"/>
                <a:gd name="connsiteY6" fmla="*/ 39687 h 1779457"/>
                <a:gd name="connsiteX7" fmla="*/ 1763712 w 2312374"/>
                <a:gd name="connsiteY7" fmla="*/ 345944 h 1779457"/>
                <a:gd name="connsiteX8" fmla="*/ 820737 w 2312374"/>
                <a:gd name="connsiteY8" fmla="*/ 774569 h 1779457"/>
                <a:gd name="connsiteX9" fmla="*/ 239712 w 2312374"/>
                <a:gd name="connsiteY9" fmla="*/ 879344 h 1779457"/>
                <a:gd name="connsiteX10" fmla="*/ 30162 w 2312374"/>
                <a:gd name="connsiteY10" fmla="*/ 869819 h 1779457"/>
                <a:gd name="connsiteX0" fmla="*/ 30162 w 2332627"/>
                <a:gd name="connsiteY0" fmla="*/ 846217 h 1755855"/>
                <a:gd name="connsiteX1" fmla="*/ 420687 w 2332627"/>
                <a:gd name="connsiteY1" fmla="*/ 1379617 h 1755855"/>
                <a:gd name="connsiteX2" fmla="*/ 849312 w 2332627"/>
                <a:gd name="connsiteY2" fmla="*/ 1722517 h 1755855"/>
                <a:gd name="connsiteX3" fmla="*/ 1439862 w 2332627"/>
                <a:gd name="connsiteY3" fmla="*/ 1579642 h 1755855"/>
                <a:gd name="connsiteX4" fmla="*/ 1906587 w 2332627"/>
                <a:gd name="connsiteY4" fmla="*/ 1179592 h 1755855"/>
                <a:gd name="connsiteX5" fmla="*/ 2201862 w 2332627"/>
                <a:gd name="connsiteY5" fmla="*/ 560467 h 1755855"/>
                <a:gd name="connsiteX6" fmla="*/ 2239349 w 2332627"/>
                <a:gd name="connsiteY6" fmla="*/ 16085 h 1755855"/>
                <a:gd name="connsiteX7" fmla="*/ 1642189 w 2332627"/>
                <a:gd name="connsiteY7" fmla="*/ 463955 h 1755855"/>
                <a:gd name="connsiteX8" fmla="*/ 820737 w 2332627"/>
                <a:gd name="connsiteY8" fmla="*/ 750967 h 1755855"/>
                <a:gd name="connsiteX9" fmla="*/ 239712 w 2332627"/>
                <a:gd name="connsiteY9" fmla="*/ 855742 h 1755855"/>
                <a:gd name="connsiteX10" fmla="*/ 30162 w 2332627"/>
                <a:gd name="connsiteY10" fmla="*/ 846217 h 1755855"/>
                <a:gd name="connsiteX0" fmla="*/ 30162 w 2332628"/>
                <a:gd name="connsiteY0" fmla="*/ 846217 h 1755855"/>
                <a:gd name="connsiteX1" fmla="*/ 420687 w 2332628"/>
                <a:gd name="connsiteY1" fmla="*/ 1379617 h 1755855"/>
                <a:gd name="connsiteX2" fmla="*/ 849312 w 2332628"/>
                <a:gd name="connsiteY2" fmla="*/ 1722517 h 1755855"/>
                <a:gd name="connsiteX3" fmla="*/ 1439862 w 2332628"/>
                <a:gd name="connsiteY3" fmla="*/ 1579642 h 1755855"/>
                <a:gd name="connsiteX4" fmla="*/ 1906587 w 2332628"/>
                <a:gd name="connsiteY4" fmla="*/ 1179592 h 1755855"/>
                <a:gd name="connsiteX5" fmla="*/ 2201862 w 2332628"/>
                <a:gd name="connsiteY5" fmla="*/ 560467 h 1755855"/>
                <a:gd name="connsiteX6" fmla="*/ 2239349 w 2332628"/>
                <a:gd name="connsiteY6" fmla="*/ 16085 h 1755855"/>
                <a:gd name="connsiteX7" fmla="*/ 1642189 w 2332628"/>
                <a:gd name="connsiteY7" fmla="*/ 463955 h 1755855"/>
                <a:gd name="connsiteX8" fmla="*/ 970384 w 2332628"/>
                <a:gd name="connsiteY8" fmla="*/ 538600 h 1755855"/>
                <a:gd name="connsiteX9" fmla="*/ 239712 w 2332628"/>
                <a:gd name="connsiteY9" fmla="*/ 855742 h 1755855"/>
                <a:gd name="connsiteX10" fmla="*/ 30162 w 2332628"/>
                <a:gd name="connsiteY10" fmla="*/ 846217 h 17558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332628" h="1755855">
                  <a:moveTo>
                    <a:pt x="30162" y="846217"/>
                  </a:moveTo>
                  <a:cubicBezTo>
                    <a:pt x="60324" y="933529"/>
                    <a:pt x="284162" y="1233567"/>
                    <a:pt x="420687" y="1379617"/>
                  </a:cubicBezTo>
                  <a:cubicBezTo>
                    <a:pt x="557212" y="1525667"/>
                    <a:pt x="679449" y="1689179"/>
                    <a:pt x="849312" y="1722517"/>
                  </a:cubicBezTo>
                  <a:cubicBezTo>
                    <a:pt x="1019175" y="1755855"/>
                    <a:pt x="1263650" y="1670129"/>
                    <a:pt x="1439862" y="1579642"/>
                  </a:cubicBezTo>
                  <a:cubicBezTo>
                    <a:pt x="1616074" y="1489155"/>
                    <a:pt x="1779587" y="1349455"/>
                    <a:pt x="1906587" y="1179592"/>
                  </a:cubicBezTo>
                  <a:cubicBezTo>
                    <a:pt x="2033587" y="1009729"/>
                    <a:pt x="2146402" y="754385"/>
                    <a:pt x="2201862" y="560467"/>
                  </a:cubicBezTo>
                  <a:cubicBezTo>
                    <a:pt x="2257322" y="366549"/>
                    <a:pt x="2332628" y="32170"/>
                    <a:pt x="2239349" y="16085"/>
                  </a:cubicBezTo>
                  <a:cubicBezTo>
                    <a:pt x="2146070" y="0"/>
                    <a:pt x="1853683" y="376869"/>
                    <a:pt x="1642189" y="463955"/>
                  </a:cubicBezTo>
                  <a:cubicBezTo>
                    <a:pt x="1430695" y="551041"/>
                    <a:pt x="1204130" y="473302"/>
                    <a:pt x="970384" y="538600"/>
                  </a:cubicBezTo>
                  <a:cubicBezTo>
                    <a:pt x="736638" y="603898"/>
                    <a:pt x="396416" y="804472"/>
                    <a:pt x="239712" y="855742"/>
                  </a:cubicBezTo>
                  <a:cubicBezTo>
                    <a:pt x="83008" y="907012"/>
                    <a:pt x="0" y="758905"/>
                    <a:pt x="30162" y="846217"/>
                  </a:cubicBezTo>
                  <a:close/>
                </a:path>
              </a:pathLst>
            </a:custGeom>
            <a:gradFill flip="none" rotWithShape="1">
              <a:gsLst>
                <a:gs pos="74000">
                  <a:schemeClr val="bg1">
                    <a:alpha val="11000"/>
                  </a:schemeClr>
                </a:gs>
                <a:gs pos="28000">
                  <a:schemeClr val="bg1">
                    <a:alpha val="0"/>
                  </a:schemeClr>
                </a:gs>
                <a:gs pos="0">
                  <a:schemeClr val="bg1">
                    <a:alpha val="0"/>
                  </a:schemeClr>
                </a:gs>
              </a:gsLst>
              <a:lin ang="2700000" scaled="0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ko-KR" altLang="en-US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9" name="Oval 26"/>
            <p:cNvSpPr>
              <a:spLocks noChangeAspect="1" noChangeArrowheads="1"/>
            </p:cNvSpPr>
            <p:nvPr/>
          </p:nvSpPr>
          <p:spPr bwMode="auto">
            <a:xfrm rot="8100000">
              <a:off x="6006556" y="4664183"/>
              <a:ext cx="1550518" cy="833480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33000"/>
                  </a:schemeClr>
                </a:gs>
                <a:gs pos="20000">
                  <a:schemeClr val="bg1">
                    <a:gamma/>
                    <a:shade val="46275"/>
                    <a:invGamma/>
                    <a:alpha val="0"/>
                  </a:schemeClr>
                </a:gs>
              </a:gsLst>
              <a:lin ang="5400000" scaled="1"/>
            </a:gradFill>
            <a:ln w="38100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30" name="TextBox 36"/>
          <p:cNvSpPr txBox="1">
            <a:spLocks noChangeArrowheads="1"/>
          </p:cNvSpPr>
          <p:nvPr/>
        </p:nvSpPr>
        <p:spPr bwMode="auto">
          <a:xfrm>
            <a:off x="5584825" y="3974594"/>
            <a:ext cx="1281434" cy="5228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altLang="ko-KR" sz="16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</a:t>
            </a:r>
          </a:p>
          <a:p>
            <a:pPr algn="ctr"/>
            <a:r>
              <a:rPr lang="en-US" altLang="ko-KR" sz="12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Add text Add </a:t>
            </a:r>
            <a:endParaRPr lang="ko-KR" altLang="en-US" sz="120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5112061" y="5768975"/>
            <a:ext cx="2226964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altLang="ko-KR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Text </a:t>
            </a:r>
            <a:r>
              <a:rPr lang="en-US" altLang="ko-KR" sz="1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here</a:t>
            </a:r>
            <a:endParaRPr lang="en-US" altLang="ko-KR" sz="14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2" name="모서리가 둥근 직사각형 44"/>
          <p:cNvSpPr>
            <a:spLocks noChangeArrowheads="1"/>
          </p:cNvSpPr>
          <p:nvPr/>
        </p:nvSpPr>
        <p:spPr bwMode="auto">
          <a:xfrm>
            <a:off x="5692873" y="2528900"/>
            <a:ext cx="1058987" cy="374571"/>
          </a:xfrm>
          <a:prstGeom prst="roundRect">
            <a:avLst>
              <a:gd name="adj" fmla="val 16667"/>
            </a:avLst>
          </a:prstGeom>
          <a:noFill/>
          <a:ln w="9525">
            <a:noFill/>
            <a:round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altLang="ko-KR" sz="1600" dirty="0">
                <a:latin typeface="Arial" pitchFamily="34" charset="0"/>
                <a:cs typeface="Arial" pitchFamily="34" charset="0"/>
              </a:rPr>
              <a:t>Text here</a:t>
            </a:r>
          </a:p>
        </p:txBody>
      </p:sp>
      <p:sp>
        <p:nvSpPr>
          <p:cNvPr id="33" name="TextBox 46"/>
          <p:cNvSpPr txBox="1">
            <a:spLocks noChangeArrowheads="1"/>
          </p:cNvSpPr>
          <p:nvPr/>
        </p:nvSpPr>
        <p:spPr bwMode="auto">
          <a:xfrm>
            <a:off x="2902582" y="5045075"/>
            <a:ext cx="809625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ko-KR" sz="1600">
                <a:latin typeface="Arial" pitchFamily="34" charset="0"/>
                <a:cs typeface="Arial" pitchFamily="34" charset="0"/>
              </a:rPr>
              <a:t>50%</a:t>
            </a:r>
            <a:endParaRPr lang="ko-KR" altLang="en-US" sz="1600">
              <a:latin typeface="Arial" pitchFamily="34" charset="0"/>
              <a:cs typeface="Arial" pitchFamily="34" charset="0"/>
            </a:endParaRPr>
          </a:p>
        </p:txBody>
      </p:sp>
      <p:sp>
        <p:nvSpPr>
          <p:cNvPr id="34" name="TextBox 47"/>
          <p:cNvSpPr txBox="1">
            <a:spLocks noChangeArrowheads="1"/>
          </p:cNvSpPr>
          <p:nvPr/>
        </p:nvSpPr>
        <p:spPr bwMode="auto">
          <a:xfrm>
            <a:off x="4892042" y="4194175"/>
            <a:ext cx="809625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ko-KR" sz="1600">
                <a:latin typeface="Arial" pitchFamily="34" charset="0"/>
                <a:cs typeface="Arial" pitchFamily="34" charset="0"/>
              </a:rPr>
              <a:t>75%</a:t>
            </a:r>
            <a:endParaRPr lang="ko-KR" altLang="en-US" sz="160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35" name="직선 화살표 연결선 82"/>
          <p:cNvCxnSpPr/>
          <p:nvPr/>
        </p:nvCxnSpPr>
        <p:spPr>
          <a:xfrm>
            <a:off x="1468614" y="3260507"/>
            <a:ext cx="898141" cy="647497"/>
          </a:xfrm>
          <a:prstGeom prst="straightConnector1">
            <a:avLst/>
          </a:prstGeom>
          <a:ln>
            <a:solidFill>
              <a:schemeClr val="tx1">
                <a:lumMod val="95000"/>
                <a:lumOff val="5000"/>
              </a:schemeClr>
            </a:solidFill>
            <a:prstDash val="sysDash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직선 화살표 연결선 83"/>
          <p:cNvCxnSpPr/>
          <p:nvPr/>
        </p:nvCxnSpPr>
        <p:spPr>
          <a:xfrm>
            <a:off x="1083815" y="3869772"/>
            <a:ext cx="1282940" cy="256588"/>
          </a:xfrm>
          <a:prstGeom prst="straightConnector1">
            <a:avLst/>
          </a:prstGeom>
          <a:ln>
            <a:solidFill>
              <a:schemeClr val="tx1">
                <a:lumMod val="95000"/>
                <a:lumOff val="5000"/>
              </a:schemeClr>
            </a:solidFill>
            <a:prstDash val="sysDash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직선 화살표 연결선 84"/>
          <p:cNvCxnSpPr/>
          <p:nvPr/>
        </p:nvCxnSpPr>
        <p:spPr>
          <a:xfrm flipV="1">
            <a:off x="1468614" y="4569072"/>
            <a:ext cx="898141" cy="647496"/>
          </a:xfrm>
          <a:prstGeom prst="straightConnector1">
            <a:avLst/>
          </a:prstGeom>
          <a:ln>
            <a:solidFill>
              <a:schemeClr val="tx1">
                <a:lumMod val="95000"/>
                <a:lumOff val="5000"/>
              </a:schemeClr>
            </a:solidFill>
            <a:prstDash val="sysDash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직선 화살표 연결선 85"/>
          <p:cNvCxnSpPr/>
          <p:nvPr/>
        </p:nvCxnSpPr>
        <p:spPr>
          <a:xfrm flipV="1">
            <a:off x="1083815" y="4336192"/>
            <a:ext cx="1282940" cy="303409"/>
          </a:xfrm>
          <a:prstGeom prst="straightConnector1">
            <a:avLst/>
          </a:prstGeom>
          <a:ln>
            <a:solidFill>
              <a:schemeClr val="tx1">
                <a:lumMod val="95000"/>
                <a:lumOff val="5000"/>
              </a:schemeClr>
            </a:solidFill>
            <a:prstDash val="sysDash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타원 86"/>
          <p:cNvSpPr/>
          <p:nvPr/>
        </p:nvSpPr>
        <p:spPr>
          <a:xfrm>
            <a:off x="1180675" y="2969298"/>
            <a:ext cx="596823" cy="596822"/>
          </a:xfrm>
          <a:prstGeom prst="ellipse">
            <a:avLst/>
          </a:prstGeom>
          <a:solidFill>
            <a:srgbClr val="CBCBC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42" name="그룹 60"/>
          <p:cNvGrpSpPr>
            <a:grpSpLocks/>
          </p:cNvGrpSpPr>
          <p:nvPr/>
        </p:nvGrpSpPr>
        <p:grpSpPr bwMode="auto">
          <a:xfrm>
            <a:off x="1145834" y="2960201"/>
            <a:ext cx="677986" cy="615016"/>
            <a:chOff x="5075123" y="3457302"/>
            <a:chExt cx="2481953" cy="2249809"/>
          </a:xfrm>
        </p:grpSpPr>
        <p:sp>
          <p:nvSpPr>
            <p:cNvPr id="43" name="타원 88"/>
            <p:cNvSpPr/>
            <p:nvPr/>
          </p:nvSpPr>
          <p:spPr>
            <a:xfrm>
              <a:off x="5159815" y="3457302"/>
              <a:ext cx="2249809" cy="2249809"/>
            </a:xfrm>
            <a:prstGeom prst="ellipse">
              <a:avLst/>
            </a:prstGeom>
            <a:gradFill flip="none" rotWithShape="1">
              <a:gsLst>
                <a:gs pos="62000">
                  <a:schemeClr val="bg1">
                    <a:alpha val="0"/>
                  </a:schemeClr>
                </a:gs>
                <a:gs pos="45000">
                  <a:schemeClr val="bg1">
                    <a:alpha val="0"/>
                  </a:schemeClr>
                </a:gs>
                <a:gs pos="100000">
                  <a:schemeClr val="bg1"/>
                </a:gs>
              </a:gsLst>
              <a:path path="circle">
                <a:fillToRect l="50000" t="50000" r="50000" b="50000"/>
              </a:path>
              <a:tileRect/>
            </a:gradFill>
            <a:ln>
              <a:solidFill>
                <a:schemeClr val="bg1"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4" name="Oval 26"/>
            <p:cNvSpPr>
              <a:spLocks noChangeAspect="1" noChangeArrowheads="1"/>
            </p:cNvSpPr>
            <p:nvPr/>
          </p:nvSpPr>
          <p:spPr bwMode="auto">
            <a:xfrm rot="18900000">
              <a:off x="5075123" y="3760604"/>
              <a:ext cx="1550261" cy="831201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33000"/>
                  </a:schemeClr>
                </a:gs>
                <a:gs pos="100000">
                  <a:schemeClr val="bg1">
                    <a:gamma/>
                    <a:shade val="46275"/>
                    <a:invGamma/>
                    <a:alpha val="0"/>
                  </a:schemeClr>
                </a:gs>
              </a:gsLst>
              <a:lin ang="5400000" scaled="1"/>
            </a:gradFill>
            <a:ln w="38100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5" name="Oval 28"/>
            <p:cNvSpPr>
              <a:spLocks noChangeArrowheads="1"/>
            </p:cNvSpPr>
            <p:nvPr/>
          </p:nvSpPr>
          <p:spPr bwMode="auto">
            <a:xfrm flipH="1">
              <a:off x="5386741" y="3670248"/>
              <a:ext cx="713227" cy="639276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64999"/>
                  </a:schemeClr>
                </a:gs>
                <a:gs pos="100000">
                  <a:srgbClr val="67ABF5">
                    <a:alpha val="0"/>
                  </a:srgb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kumimoji="0" lang="ko-KR" altLang="en-US">
                <a:latin typeface="Arial" pitchFamily="34" charset="0"/>
                <a:ea typeface="맑은 고딕" pitchFamily="50" charset="-127"/>
                <a:cs typeface="Arial" pitchFamily="34" charset="0"/>
              </a:endParaRPr>
            </a:p>
          </p:txBody>
        </p:sp>
        <p:sp>
          <p:nvSpPr>
            <p:cNvPr id="46" name="자유형 91"/>
            <p:cNvSpPr/>
            <p:nvPr/>
          </p:nvSpPr>
          <p:spPr>
            <a:xfrm rot="5398342">
              <a:off x="5955277" y="3558568"/>
              <a:ext cx="1424934" cy="1382488"/>
            </a:xfrm>
            <a:custGeom>
              <a:avLst/>
              <a:gdLst>
                <a:gd name="connsiteX0" fmla="*/ 0 w 1800225"/>
                <a:gd name="connsiteY0" fmla="*/ 1285875 h 1409700"/>
                <a:gd name="connsiteX1" fmla="*/ 723900 w 1800225"/>
                <a:gd name="connsiteY1" fmla="*/ 1409700 h 1409700"/>
                <a:gd name="connsiteX2" fmla="*/ 1800225 w 1800225"/>
                <a:gd name="connsiteY2" fmla="*/ 428625 h 1409700"/>
                <a:gd name="connsiteX3" fmla="*/ 1323975 w 1800225"/>
                <a:gd name="connsiteY3" fmla="*/ 0 h 1409700"/>
                <a:gd name="connsiteX4" fmla="*/ 342900 w 1800225"/>
                <a:gd name="connsiteY4" fmla="*/ 419100 h 1409700"/>
                <a:gd name="connsiteX5" fmla="*/ 0 w 1800225"/>
                <a:gd name="connsiteY5" fmla="*/ 1285875 h 1409700"/>
                <a:gd name="connsiteX0" fmla="*/ 63500 w 1863725"/>
                <a:gd name="connsiteY0" fmla="*/ 1287462 h 1411287"/>
                <a:gd name="connsiteX1" fmla="*/ 787400 w 1863725"/>
                <a:gd name="connsiteY1" fmla="*/ 1411287 h 1411287"/>
                <a:gd name="connsiteX2" fmla="*/ 1863725 w 1863725"/>
                <a:gd name="connsiteY2" fmla="*/ 430212 h 1411287"/>
                <a:gd name="connsiteX3" fmla="*/ 1387475 w 1863725"/>
                <a:gd name="connsiteY3" fmla="*/ 1587 h 1411287"/>
                <a:gd name="connsiteX4" fmla="*/ 406400 w 1863725"/>
                <a:gd name="connsiteY4" fmla="*/ 420687 h 1411287"/>
                <a:gd name="connsiteX5" fmla="*/ 63500 w 1863725"/>
                <a:gd name="connsiteY5" fmla="*/ 1287462 h 1411287"/>
                <a:gd name="connsiteX0" fmla="*/ 63500 w 1963738"/>
                <a:gd name="connsiteY0" fmla="*/ 1287462 h 1411287"/>
                <a:gd name="connsiteX1" fmla="*/ 787400 w 1963738"/>
                <a:gd name="connsiteY1" fmla="*/ 1411287 h 1411287"/>
                <a:gd name="connsiteX2" fmla="*/ 1863725 w 1963738"/>
                <a:gd name="connsiteY2" fmla="*/ 430212 h 1411287"/>
                <a:gd name="connsiteX3" fmla="*/ 1387475 w 1963738"/>
                <a:gd name="connsiteY3" fmla="*/ 1587 h 1411287"/>
                <a:gd name="connsiteX4" fmla="*/ 406400 w 1963738"/>
                <a:gd name="connsiteY4" fmla="*/ 420687 h 1411287"/>
                <a:gd name="connsiteX5" fmla="*/ 63500 w 1963738"/>
                <a:gd name="connsiteY5" fmla="*/ 1287462 h 1411287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41717 w 1963737"/>
                <a:gd name="connsiteY0" fmla="*/ 1287462 h 1689794"/>
                <a:gd name="connsiteX1" fmla="*/ 634920 w 1963737"/>
                <a:gd name="connsiteY1" fmla="*/ 1546919 h 1689794"/>
                <a:gd name="connsiteX2" fmla="*/ 1841942 w 1963737"/>
                <a:gd name="connsiteY2" fmla="*/ 430212 h 1689794"/>
                <a:gd name="connsiteX3" fmla="*/ 1365692 w 1963737"/>
                <a:gd name="connsiteY3" fmla="*/ 1587 h 1689794"/>
                <a:gd name="connsiteX4" fmla="*/ 384617 w 1963737"/>
                <a:gd name="connsiteY4" fmla="*/ 420687 h 1689794"/>
                <a:gd name="connsiteX5" fmla="*/ 41717 w 1963737"/>
                <a:gd name="connsiteY5" fmla="*/ 1287462 h 1689794"/>
                <a:gd name="connsiteX0" fmla="*/ 41717 w 1860992"/>
                <a:gd name="connsiteY0" fmla="*/ 1287462 h 1689794"/>
                <a:gd name="connsiteX1" fmla="*/ 634920 w 1860992"/>
                <a:gd name="connsiteY1" fmla="*/ 1546919 h 1689794"/>
                <a:gd name="connsiteX2" fmla="*/ 1479991 w 1860992"/>
                <a:gd name="connsiteY2" fmla="*/ 896937 h 1689794"/>
                <a:gd name="connsiteX3" fmla="*/ 1841942 w 1860992"/>
                <a:gd name="connsiteY3" fmla="*/ 430212 h 1689794"/>
                <a:gd name="connsiteX4" fmla="*/ 1365692 w 1860992"/>
                <a:gd name="connsiteY4" fmla="*/ 1587 h 1689794"/>
                <a:gd name="connsiteX5" fmla="*/ 384617 w 1860992"/>
                <a:gd name="connsiteY5" fmla="*/ 420687 h 1689794"/>
                <a:gd name="connsiteX6" fmla="*/ 41717 w 1860992"/>
                <a:gd name="connsiteY6" fmla="*/ 1287462 h 1689794"/>
                <a:gd name="connsiteX0" fmla="*/ 41717 w 1843724"/>
                <a:gd name="connsiteY0" fmla="*/ 1287462 h 1689794"/>
                <a:gd name="connsiteX1" fmla="*/ 634920 w 1843724"/>
                <a:gd name="connsiteY1" fmla="*/ 1546919 h 1689794"/>
                <a:gd name="connsiteX2" fmla="*/ 1355000 w 1843724"/>
                <a:gd name="connsiteY2" fmla="*/ 466799 h 1689794"/>
                <a:gd name="connsiteX3" fmla="*/ 1841942 w 1843724"/>
                <a:gd name="connsiteY3" fmla="*/ 430212 h 1689794"/>
                <a:gd name="connsiteX4" fmla="*/ 1365692 w 1843724"/>
                <a:gd name="connsiteY4" fmla="*/ 1587 h 1689794"/>
                <a:gd name="connsiteX5" fmla="*/ 384617 w 1843724"/>
                <a:gd name="connsiteY5" fmla="*/ 420687 h 1689794"/>
                <a:gd name="connsiteX6" fmla="*/ 41717 w 1843724"/>
                <a:gd name="connsiteY6" fmla="*/ 1287462 h 1689794"/>
                <a:gd name="connsiteX0" fmla="*/ 41717 w 1843724"/>
                <a:gd name="connsiteY0" fmla="*/ 1287462 h 1689794"/>
                <a:gd name="connsiteX1" fmla="*/ 634920 w 1843724"/>
                <a:gd name="connsiteY1" fmla="*/ 1546919 h 1689794"/>
                <a:gd name="connsiteX2" fmla="*/ 1355000 w 1843724"/>
                <a:gd name="connsiteY2" fmla="*/ 466799 h 1689794"/>
                <a:gd name="connsiteX3" fmla="*/ 1841942 w 1843724"/>
                <a:gd name="connsiteY3" fmla="*/ 430212 h 1689794"/>
                <a:gd name="connsiteX4" fmla="*/ 1365692 w 1843724"/>
                <a:gd name="connsiteY4" fmla="*/ 1587 h 1689794"/>
                <a:gd name="connsiteX5" fmla="*/ 384617 w 1843724"/>
                <a:gd name="connsiteY5" fmla="*/ 420687 h 1689794"/>
                <a:gd name="connsiteX6" fmla="*/ 41717 w 1843724"/>
                <a:gd name="connsiteY6" fmla="*/ 1287462 h 1689794"/>
                <a:gd name="connsiteX0" fmla="*/ 41717 w 1855725"/>
                <a:gd name="connsiteY0" fmla="*/ 1287462 h 1689794"/>
                <a:gd name="connsiteX1" fmla="*/ 634920 w 1855725"/>
                <a:gd name="connsiteY1" fmla="*/ 1546919 h 1689794"/>
                <a:gd name="connsiteX2" fmla="*/ 1282992 w 1855725"/>
                <a:gd name="connsiteY2" fmla="*/ 322783 h 1689794"/>
                <a:gd name="connsiteX3" fmla="*/ 1841942 w 1855725"/>
                <a:gd name="connsiteY3" fmla="*/ 430212 h 1689794"/>
                <a:gd name="connsiteX4" fmla="*/ 1365692 w 1855725"/>
                <a:gd name="connsiteY4" fmla="*/ 1587 h 1689794"/>
                <a:gd name="connsiteX5" fmla="*/ 384617 w 1855725"/>
                <a:gd name="connsiteY5" fmla="*/ 420687 h 1689794"/>
                <a:gd name="connsiteX6" fmla="*/ 41717 w 1855725"/>
                <a:gd name="connsiteY6" fmla="*/ 1287462 h 1689794"/>
                <a:gd name="connsiteX0" fmla="*/ 41717 w 1876164"/>
                <a:gd name="connsiteY0" fmla="*/ 1287462 h 1689794"/>
                <a:gd name="connsiteX1" fmla="*/ 634920 w 1876164"/>
                <a:gd name="connsiteY1" fmla="*/ 1546919 h 1689794"/>
                <a:gd name="connsiteX2" fmla="*/ 1571024 w 1876164"/>
                <a:gd name="connsiteY2" fmla="*/ 538807 h 1689794"/>
                <a:gd name="connsiteX3" fmla="*/ 1841942 w 1876164"/>
                <a:gd name="connsiteY3" fmla="*/ 430212 h 1689794"/>
                <a:gd name="connsiteX4" fmla="*/ 1365692 w 1876164"/>
                <a:gd name="connsiteY4" fmla="*/ 1587 h 1689794"/>
                <a:gd name="connsiteX5" fmla="*/ 384617 w 1876164"/>
                <a:gd name="connsiteY5" fmla="*/ 420687 h 1689794"/>
                <a:gd name="connsiteX6" fmla="*/ 41717 w 1876164"/>
                <a:gd name="connsiteY6" fmla="*/ 1287462 h 1689794"/>
                <a:gd name="connsiteX0" fmla="*/ 53718 w 1888165"/>
                <a:gd name="connsiteY0" fmla="*/ 1287462 h 1761802"/>
                <a:gd name="connsiteX1" fmla="*/ 718928 w 1888165"/>
                <a:gd name="connsiteY1" fmla="*/ 1618927 h 1761802"/>
                <a:gd name="connsiteX2" fmla="*/ 1583025 w 1888165"/>
                <a:gd name="connsiteY2" fmla="*/ 538807 h 1761802"/>
                <a:gd name="connsiteX3" fmla="*/ 1853943 w 1888165"/>
                <a:gd name="connsiteY3" fmla="*/ 430212 h 1761802"/>
                <a:gd name="connsiteX4" fmla="*/ 1377693 w 1888165"/>
                <a:gd name="connsiteY4" fmla="*/ 1587 h 1761802"/>
                <a:gd name="connsiteX5" fmla="*/ 396618 w 1888165"/>
                <a:gd name="connsiteY5" fmla="*/ 420687 h 1761802"/>
                <a:gd name="connsiteX6" fmla="*/ 53718 w 1888165"/>
                <a:gd name="connsiteY6" fmla="*/ 1287462 h 1761802"/>
                <a:gd name="connsiteX0" fmla="*/ 53718 w 1888165"/>
                <a:gd name="connsiteY0" fmla="*/ 1287462 h 1761802"/>
                <a:gd name="connsiteX1" fmla="*/ 718928 w 1888165"/>
                <a:gd name="connsiteY1" fmla="*/ 1618927 h 1761802"/>
                <a:gd name="connsiteX2" fmla="*/ 1583025 w 1888165"/>
                <a:gd name="connsiteY2" fmla="*/ 538807 h 1761802"/>
                <a:gd name="connsiteX3" fmla="*/ 1853943 w 1888165"/>
                <a:gd name="connsiteY3" fmla="*/ 430212 h 1761802"/>
                <a:gd name="connsiteX4" fmla="*/ 1377693 w 1888165"/>
                <a:gd name="connsiteY4" fmla="*/ 1587 h 1761802"/>
                <a:gd name="connsiteX5" fmla="*/ 396618 w 1888165"/>
                <a:gd name="connsiteY5" fmla="*/ 420687 h 1761802"/>
                <a:gd name="connsiteX6" fmla="*/ 53718 w 1888165"/>
                <a:gd name="connsiteY6" fmla="*/ 1287462 h 1761802"/>
                <a:gd name="connsiteX0" fmla="*/ 53718 w 1888165"/>
                <a:gd name="connsiteY0" fmla="*/ 1287462 h 1706006"/>
                <a:gd name="connsiteX1" fmla="*/ 718928 w 1888165"/>
                <a:gd name="connsiteY1" fmla="*/ 1618927 h 1706006"/>
                <a:gd name="connsiteX2" fmla="*/ 1583025 w 1888165"/>
                <a:gd name="connsiteY2" fmla="*/ 538807 h 1706006"/>
                <a:gd name="connsiteX3" fmla="*/ 1853943 w 1888165"/>
                <a:gd name="connsiteY3" fmla="*/ 430212 h 1706006"/>
                <a:gd name="connsiteX4" fmla="*/ 1377693 w 1888165"/>
                <a:gd name="connsiteY4" fmla="*/ 1587 h 1706006"/>
                <a:gd name="connsiteX5" fmla="*/ 396618 w 1888165"/>
                <a:gd name="connsiteY5" fmla="*/ 420687 h 1706006"/>
                <a:gd name="connsiteX6" fmla="*/ 53718 w 1888165"/>
                <a:gd name="connsiteY6" fmla="*/ 1287462 h 1706006"/>
                <a:gd name="connsiteX0" fmla="*/ 53718 w 1888165"/>
                <a:gd name="connsiteY0" fmla="*/ 1287462 h 1618927"/>
                <a:gd name="connsiteX1" fmla="*/ 718928 w 1888165"/>
                <a:gd name="connsiteY1" fmla="*/ 1618927 h 1618927"/>
                <a:gd name="connsiteX2" fmla="*/ 1583025 w 1888165"/>
                <a:gd name="connsiteY2" fmla="*/ 538807 h 1618927"/>
                <a:gd name="connsiteX3" fmla="*/ 1853943 w 1888165"/>
                <a:gd name="connsiteY3" fmla="*/ 430212 h 1618927"/>
                <a:gd name="connsiteX4" fmla="*/ 1377693 w 1888165"/>
                <a:gd name="connsiteY4" fmla="*/ 1587 h 1618927"/>
                <a:gd name="connsiteX5" fmla="*/ 396618 w 1888165"/>
                <a:gd name="connsiteY5" fmla="*/ 420687 h 1618927"/>
                <a:gd name="connsiteX6" fmla="*/ 53718 w 1888165"/>
                <a:gd name="connsiteY6" fmla="*/ 1287462 h 1618927"/>
                <a:gd name="connsiteX0" fmla="*/ 5223 w 1839670"/>
                <a:gd name="connsiteY0" fmla="*/ 1287462 h 1780287"/>
                <a:gd name="connsiteX1" fmla="*/ 379464 w 1839670"/>
                <a:gd name="connsiteY1" fmla="*/ 1506969 h 1780287"/>
                <a:gd name="connsiteX2" fmla="*/ 670433 w 1839670"/>
                <a:gd name="connsiteY2" fmla="*/ 1618927 h 1780287"/>
                <a:gd name="connsiteX3" fmla="*/ 1534530 w 1839670"/>
                <a:gd name="connsiteY3" fmla="*/ 538807 h 1780287"/>
                <a:gd name="connsiteX4" fmla="*/ 1805448 w 1839670"/>
                <a:gd name="connsiteY4" fmla="*/ 430212 h 1780287"/>
                <a:gd name="connsiteX5" fmla="*/ 1329198 w 1839670"/>
                <a:gd name="connsiteY5" fmla="*/ 1587 h 1780287"/>
                <a:gd name="connsiteX6" fmla="*/ 348123 w 1839670"/>
                <a:gd name="connsiteY6" fmla="*/ 420687 h 1780287"/>
                <a:gd name="connsiteX7" fmla="*/ 5223 w 1839670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834947" h="1780287">
                  <a:moveTo>
                    <a:pt x="500" y="1287462"/>
                  </a:moveTo>
                  <a:cubicBezTo>
                    <a:pt x="1000" y="1451572"/>
                    <a:pt x="235534" y="1350106"/>
                    <a:pt x="346402" y="1405350"/>
                  </a:cubicBezTo>
                  <a:cubicBezTo>
                    <a:pt x="457270" y="1460594"/>
                    <a:pt x="473199" y="1780287"/>
                    <a:pt x="665710" y="1618927"/>
                  </a:cubicBezTo>
                  <a:cubicBezTo>
                    <a:pt x="905422" y="1553840"/>
                    <a:pt x="1238695" y="627021"/>
                    <a:pt x="1529807" y="538807"/>
                  </a:cubicBezTo>
                  <a:cubicBezTo>
                    <a:pt x="1820919" y="450593"/>
                    <a:pt x="1834947" y="519749"/>
                    <a:pt x="1800725" y="430212"/>
                  </a:cubicBezTo>
                  <a:cubicBezTo>
                    <a:pt x="1766503" y="340675"/>
                    <a:pt x="1567362" y="3174"/>
                    <a:pt x="1324475" y="1587"/>
                  </a:cubicBezTo>
                  <a:cubicBezTo>
                    <a:pt x="1081588" y="0"/>
                    <a:pt x="564063" y="206375"/>
                    <a:pt x="343400" y="420687"/>
                  </a:cubicBezTo>
                  <a:cubicBezTo>
                    <a:pt x="122738" y="635000"/>
                    <a:pt x="0" y="1123352"/>
                    <a:pt x="500" y="1287462"/>
                  </a:cubicBezTo>
                  <a:close/>
                </a:path>
              </a:pathLst>
            </a:custGeom>
            <a:gradFill flip="none" rotWithShape="1">
              <a:gsLst>
                <a:gs pos="74000">
                  <a:schemeClr val="bg1">
                    <a:alpha val="19000"/>
                  </a:schemeClr>
                </a:gs>
                <a:gs pos="50000">
                  <a:schemeClr val="bg1">
                    <a:alpha val="0"/>
                  </a:schemeClr>
                </a:gs>
                <a:gs pos="100000">
                  <a:schemeClr val="bg1">
                    <a:alpha val="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7" name="자유형 92"/>
            <p:cNvSpPr/>
            <p:nvPr/>
          </p:nvSpPr>
          <p:spPr>
            <a:xfrm rot="5839189">
              <a:off x="4992668" y="4233137"/>
              <a:ext cx="1574505" cy="1185188"/>
            </a:xfrm>
            <a:custGeom>
              <a:avLst/>
              <a:gdLst>
                <a:gd name="connsiteX0" fmla="*/ 0 w 2171700"/>
                <a:gd name="connsiteY0" fmla="*/ 1038225 h 1914525"/>
                <a:gd name="connsiteX1" fmla="*/ 390525 w 2171700"/>
                <a:gd name="connsiteY1" fmla="*/ 1571625 h 1914525"/>
                <a:gd name="connsiteX2" fmla="*/ 819150 w 2171700"/>
                <a:gd name="connsiteY2" fmla="*/ 1914525 h 1914525"/>
                <a:gd name="connsiteX3" fmla="*/ 1409700 w 2171700"/>
                <a:gd name="connsiteY3" fmla="*/ 1771650 h 1914525"/>
                <a:gd name="connsiteX4" fmla="*/ 1876425 w 2171700"/>
                <a:gd name="connsiteY4" fmla="*/ 1371600 h 1914525"/>
                <a:gd name="connsiteX5" fmla="*/ 2171700 w 2171700"/>
                <a:gd name="connsiteY5" fmla="*/ 752475 h 1914525"/>
                <a:gd name="connsiteX6" fmla="*/ 2105025 w 2171700"/>
                <a:gd name="connsiteY6" fmla="*/ 0 h 1914525"/>
                <a:gd name="connsiteX7" fmla="*/ 1990725 w 2171700"/>
                <a:gd name="connsiteY7" fmla="*/ 209550 h 1914525"/>
                <a:gd name="connsiteX8" fmla="*/ 1733550 w 2171700"/>
                <a:gd name="connsiteY8" fmla="*/ 514350 h 1914525"/>
                <a:gd name="connsiteX9" fmla="*/ 1428750 w 2171700"/>
                <a:gd name="connsiteY9" fmla="*/ 533400 h 1914525"/>
                <a:gd name="connsiteX10" fmla="*/ 790575 w 2171700"/>
                <a:gd name="connsiteY10" fmla="*/ 942975 h 1914525"/>
                <a:gd name="connsiteX11" fmla="*/ 209550 w 2171700"/>
                <a:gd name="connsiteY11" fmla="*/ 1047750 h 1914525"/>
                <a:gd name="connsiteX12" fmla="*/ 0 w 2171700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128712 h 2005012"/>
                <a:gd name="connsiteX1" fmla="*/ 420687 w 2201862"/>
                <a:gd name="connsiteY1" fmla="*/ 1662112 h 2005012"/>
                <a:gd name="connsiteX2" fmla="*/ 849312 w 2201862"/>
                <a:gd name="connsiteY2" fmla="*/ 2005012 h 2005012"/>
                <a:gd name="connsiteX3" fmla="*/ 1439862 w 2201862"/>
                <a:gd name="connsiteY3" fmla="*/ 1862137 h 2005012"/>
                <a:gd name="connsiteX4" fmla="*/ 1906587 w 2201862"/>
                <a:gd name="connsiteY4" fmla="*/ 1462087 h 2005012"/>
                <a:gd name="connsiteX5" fmla="*/ 2201862 w 2201862"/>
                <a:gd name="connsiteY5" fmla="*/ 842962 h 2005012"/>
                <a:gd name="connsiteX6" fmla="*/ 2135187 w 2201862"/>
                <a:gd name="connsiteY6" fmla="*/ 90487 h 2005012"/>
                <a:gd name="connsiteX7" fmla="*/ 2020887 w 2201862"/>
                <a:gd name="connsiteY7" fmla="*/ 300037 h 2005012"/>
                <a:gd name="connsiteX8" fmla="*/ 1763712 w 2201862"/>
                <a:gd name="connsiteY8" fmla="*/ 604837 h 2005012"/>
                <a:gd name="connsiteX9" fmla="*/ 1458912 w 2201862"/>
                <a:gd name="connsiteY9" fmla="*/ 623887 h 2005012"/>
                <a:gd name="connsiteX10" fmla="*/ 820737 w 2201862"/>
                <a:gd name="connsiteY10" fmla="*/ 1033462 h 2005012"/>
                <a:gd name="connsiteX11" fmla="*/ 239712 w 2201862"/>
                <a:gd name="connsiteY11" fmla="*/ 1138237 h 2005012"/>
                <a:gd name="connsiteX12" fmla="*/ 30162 w 2201862"/>
                <a:gd name="connsiteY12" fmla="*/ 1128712 h 2005012"/>
                <a:gd name="connsiteX0" fmla="*/ 30162 w 2239962"/>
                <a:gd name="connsiteY0" fmla="*/ 1128712 h 2005012"/>
                <a:gd name="connsiteX1" fmla="*/ 420687 w 2239962"/>
                <a:gd name="connsiteY1" fmla="*/ 1662112 h 2005012"/>
                <a:gd name="connsiteX2" fmla="*/ 849312 w 2239962"/>
                <a:gd name="connsiteY2" fmla="*/ 2005012 h 2005012"/>
                <a:gd name="connsiteX3" fmla="*/ 1439862 w 2239962"/>
                <a:gd name="connsiteY3" fmla="*/ 1862137 h 2005012"/>
                <a:gd name="connsiteX4" fmla="*/ 1906587 w 2239962"/>
                <a:gd name="connsiteY4" fmla="*/ 1462087 h 2005012"/>
                <a:gd name="connsiteX5" fmla="*/ 2201862 w 2239962"/>
                <a:gd name="connsiteY5" fmla="*/ 842962 h 2005012"/>
                <a:gd name="connsiteX6" fmla="*/ 2135187 w 2239962"/>
                <a:gd name="connsiteY6" fmla="*/ 90487 h 2005012"/>
                <a:gd name="connsiteX7" fmla="*/ 2020887 w 2239962"/>
                <a:gd name="connsiteY7" fmla="*/ 300037 h 2005012"/>
                <a:gd name="connsiteX8" fmla="*/ 1763712 w 2239962"/>
                <a:gd name="connsiteY8" fmla="*/ 604837 h 2005012"/>
                <a:gd name="connsiteX9" fmla="*/ 1458912 w 2239962"/>
                <a:gd name="connsiteY9" fmla="*/ 623887 h 2005012"/>
                <a:gd name="connsiteX10" fmla="*/ 820737 w 2239962"/>
                <a:gd name="connsiteY10" fmla="*/ 1033462 h 2005012"/>
                <a:gd name="connsiteX11" fmla="*/ 239712 w 2239962"/>
                <a:gd name="connsiteY11" fmla="*/ 1138237 h 2005012"/>
                <a:gd name="connsiteX12" fmla="*/ 30162 w 2239962"/>
                <a:gd name="connsiteY12" fmla="*/ 1128712 h 2005012"/>
                <a:gd name="connsiteX0" fmla="*/ 30162 w 2239962"/>
                <a:gd name="connsiteY0" fmla="*/ 1128712 h 2005012"/>
                <a:gd name="connsiteX1" fmla="*/ 420687 w 2239962"/>
                <a:gd name="connsiteY1" fmla="*/ 1662112 h 2005012"/>
                <a:gd name="connsiteX2" fmla="*/ 849312 w 2239962"/>
                <a:gd name="connsiteY2" fmla="*/ 2005012 h 2005012"/>
                <a:gd name="connsiteX3" fmla="*/ 1439862 w 2239962"/>
                <a:gd name="connsiteY3" fmla="*/ 1862137 h 2005012"/>
                <a:gd name="connsiteX4" fmla="*/ 1906587 w 2239962"/>
                <a:gd name="connsiteY4" fmla="*/ 1462087 h 2005012"/>
                <a:gd name="connsiteX5" fmla="*/ 2201862 w 2239962"/>
                <a:gd name="connsiteY5" fmla="*/ 842962 h 2005012"/>
                <a:gd name="connsiteX6" fmla="*/ 2135187 w 2239962"/>
                <a:gd name="connsiteY6" fmla="*/ 90487 h 2005012"/>
                <a:gd name="connsiteX7" fmla="*/ 2020887 w 2239962"/>
                <a:gd name="connsiteY7" fmla="*/ 300037 h 2005012"/>
                <a:gd name="connsiteX8" fmla="*/ 1763712 w 2239962"/>
                <a:gd name="connsiteY8" fmla="*/ 604837 h 2005012"/>
                <a:gd name="connsiteX9" fmla="*/ 1458912 w 2239962"/>
                <a:gd name="connsiteY9" fmla="*/ 623887 h 2005012"/>
                <a:gd name="connsiteX10" fmla="*/ 820737 w 2239962"/>
                <a:gd name="connsiteY10" fmla="*/ 1033462 h 2005012"/>
                <a:gd name="connsiteX11" fmla="*/ 239712 w 2239962"/>
                <a:gd name="connsiteY11" fmla="*/ 1138237 h 2005012"/>
                <a:gd name="connsiteX12" fmla="*/ 30162 w 2239962"/>
                <a:gd name="connsiteY12" fmla="*/ 1128712 h 2005012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820737 w 2239962"/>
                <a:gd name="connsiteY9" fmla="*/ 1033462 h 2038350"/>
                <a:gd name="connsiteX10" fmla="*/ 239712 w 2239962"/>
                <a:gd name="connsiteY10" fmla="*/ 1138237 h 2038350"/>
                <a:gd name="connsiteX11" fmla="*/ 30162 w 2239962"/>
                <a:gd name="connsiteY11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820737 w 2239962"/>
                <a:gd name="connsiteY9" fmla="*/ 1033462 h 2038350"/>
                <a:gd name="connsiteX10" fmla="*/ 239712 w 2239962"/>
                <a:gd name="connsiteY10" fmla="*/ 1138237 h 2038350"/>
                <a:gd name="connsiteX11" fmla="*/ 30162 w 2239962"/>
                <a:gd name="connsiteY11" fmla="*/ 1128712 h 2038350"/>
                <a:gd name="connsiteX0" fmla="*/ 30162 w 2220912"/>
                <a:gd name="connsiteY0" fmla="*/ 868362 h 1778000"/>
                <a:gd name="connsiteX1" fmla="*/ 420687 w 2220912"/>
                <a:gd name="connsiteY1" fmla="*/ 1401762 h 1778000"/>
                <a:gd name="connsiteX2" fmla="*/ 849312 w 2220912"/>
                <a:gd name="connsiteY2" fmla="*/ 1744662 h 1778000"/>
                <a:gd name="connsiteX3" fmla="*/ 1439862 w 2220912"/>
                <a:gd name="connsiteY3" fmla="*/ 1601787 h 1778000"/>
                <a:gd name="connsiteX4" fmla="*/ 1906587 w 2220912"/>
                <a:gd name="connsiteY4" fmla="*/ 1201737 h 1778000"/>
                <a:gd name="connsiteX5" fmla="*/ 2201862 w 2220912"/>
                <a:gd name="connsiteY5" fmla="*/ 582612 h 1778000"/>
                <a:gd name="connsiteX6" fmla="*/ 2020887 w 2220912"/>
                <a:gd name="connsiteY6" fmla="*/ 39687 h 1778000"/>
                <a:gd name="connsiteX7" fmla="*/ 1763712 w 2220912"/>
                <a:gd name="connsiteY7" fmla="*/ 344487 h 1778000"/>
                <a:gd name="connsiteX8" fmla="*/ 820737 w 2220912"/>
                <a:gd name="connsiteY8" fmla="*/ 773112 h 1778000"/>
                <a:gd name="connsiteX9" fmla="*/ 239712 w 2220912"/>
                <a:gd name="connsiteY9" fmla="*/ 877887 h 1778000"/>
                <a:gd name="connsiteX10" fmla="*/ 30162 w 2220912"/>
                <a:gd name="connsiteY10" fmla="*/ 868362 h 1778000"/>
                <a:gd name="connsiteX0" fmla="*/ 30162 w 2220912"/>
                <a:gd name="connsiteY0" fmla="*/ 868362 h 1778000"/>
                <a:gd name="connsiteX1" fmla="*/ 420687 w 2220912"/>
                <a:gd name="connsiteY1" fmla="*/ 1401762 h 1778000"/>
                <a:gd name="connsiteX2" fmla="*/ 849312 w 2220912"/>
                <a:gd name="connsiteY2" fmla="*/ 1744662 h 1778000"/>
                <a:gd name="connsiteX3" fmla="*/ 1439862 w 2220912"/>
                <a:gd name="connsiteY3" fmla="*/ 1601787 h 1778000"/>
                <a:gd name="connsiteX4" fmla="*/ 1906587 w 2220912"/>
                <a:gd name="connsiteY4" fmla="*/ 1201737 h 1778000"/>
                <a:gd name="connsiteX5" fmla="*/ 2201862 w 2220912"/>
                <a:gd name="connsiteY5" fmla="*/ 582612 h 1778000"/>
                <a:gd name="connsiteX6" fmla="*/ 2020887 w 2220912"/>
                <a:gd name="connsiteY6" fmla="*/ 39687 h 1778000"/>
                <a:gd name="connsiteX7" fmla="*/ 1763712 w 2220912"/>
                <a:gd name="connsiteY7" fmla="*/ 344487 h 1778000"/>
                <a:gd name="connsiteX8" fmla="*/ 820737 w 2220912"/>
                <a:gd name="connsiteY8" fmla="*/ 773112 h 1778000"/>
                <a:gd name="connsiteX9" fmla="*/ 239712 w 2220912"/>
                <a:gd name="connsiteY9" fmla="*/ 877887 h 1778000"/>
                <a:gd name="connsiteX10" fmla="*/ 30162 w 2220912"/>
                <a:gd name="connsiteY10" fmla="*/ 868362 h 1778000"/>
                <a:gd name="connsiteX0" fmla="*/ 30162 w 2312374"/>
                <a:gd name="connsiteY0" fmla="*/ 869819 h 1779457"/>
                <a:gd name="connsiteX1" fmla="*/ 420687 w 2312374"/>
                <a:gd name="connsiteY1" fmla="*/ 1403219 h 1779457"/>
                <a:gd name="connsiteX2" fmla="*/ 849312 w 2312374"/>
                <a:gd name="connsiteY2" fmla="*/ 1746119 h 1779457"/>
                <a:gd name="connsiteX3" fmla="*/ 1439862 w 2312374"/>
                <a:gd name="connsiteY3" fmla="*/ 1603244 h 1779457"/>
                <a:gd name="connsiteX4" fmla="*/ 1906587 w 2312374"/>
                <a:gd name="connsiteY4" fmla="*/ 1203194 h 1779457"/>
                <a:gd name="connsiteX5" fmla="*/ 2201862 w 2312374"/>
                <a:gd name="connsiteY5" fmla="*/ 584069 h 1779457"/>
                <a:gd name="connsiteX6" fmla="*/ 2239349 w 2312374"/>
                <a:gd name="connsiteY6" fmla="*/ 39687 h 1779457"/>
                <a:gd name="connsiteX7" fmla="*/ 1763712 w 2312374"/>
                <a:gd name="connsiteY7" fmla="*/ 345944 h 1779457"/>
                <a:gd name="connsiteX8" fmla="*/ 820737 w 2312374"/>
                <a:gd name="connsiteY8" fmla="*/ 774569 h 1779457"/>
                <a:gd name="connsiteX9" fmla="*/ 239712 w 2312374"/>
                <a:gd name="connsiteY9" fmla="*/ 879344 h 1779457"/>
                <a:gd name="connsiteX10" fmla="*/ 30162 w 2312374"/>
                <a:gd name="connsiteY10" fmla="*/ 869819 h 1779457"/>
                <a:gd name="connsiteX0" fmla="*/ 30162 w 2332627"/>
                <a:gd name="connsiteY0" fmla="*/ 846217 h 1755855"/>
                <a:gd name="connsiteX1" fmla="*/ 420687 w 2332627"/>
                <a:gd name="connsiteY1" fmla="*/ 1379617 h 1755855"/>
                <a:gd name="connsiteX2" fmla="*/ 849312 w 2332627"/>
                <a:gd name="connsiteY2" fmla="*/ 1722517 h 1755855"/>
                <a:gd name="connsiteX3" fmla="*/ 1439862 w 2332627"/>
                <a:gd name="connsiteY3" fmla="*/ 1579642 h 1755855"/>
                <a:gd name="connsiteX4" fmla="*/ 1906587 w 2332627"/>
                <a:gd name="connsiteY4" fmla="*/ 1179592 h 1755855"/>
                <a:gd name="connsiteX5" fmla="*/ 2201862 w 2332627"/>
                <a:gd name="connsiteY5" fmla="*/ 560467 h 1755855"/>
                <a:gd name="connsiteX6" fmla="*/ 2239349 w 2332627"/>
                <a:gd name="connsiteY6" fmla="*/ 16085 h 1755855"/>
                <a:gd name="connsiteX7" fmla="*/ 1642189 w 2332627"/>
                <a:gd name="connsiteY7" fmla="*/ 463955 h 1755855"/>
                <a:gd name="connsiteX8" fmla="*/ 820737 w 2332627"/>
                <a:gd name="connsiteY8" fmla="*/ 750967 h 1755855"/>
                <a:gd name="connsiteX9" fmla="*/ 239712 w 2332627"/>
                <a:gd name="connsiteY9" fmla="*/ 855742 h 1755855"/>
                <a:gd name="connsiteX10" fmla="*/ 30162 w 2332627"/>
                <a:gd name="connsiteY10" fmla="*/ 846217 h 1755855"/>
                <a:gd name="connsiteX0" fmla="*/ 30162 w 2332628"/>
                <a:gd name="connsiteY0" fmla="*/ 846217 h 1755855"/>
                <a:gd name="connsiteX1" fmla="*/ 420687 w 2332628"/>
                <a:gd name="connsiteY1" fmla="*/ 1379617 h 1755855"/>
                <a:gd name="connsiteX2" fmla="*/ 849312 w 2332628"/>
                <a:gd name="connsiteY2" fmla="*/ 1722517 h 1755855"/>
                <a:gd name="connsiteX3" fmla="*/ 1439862 w 2332628"/>
                <a:gd name="connsiteY3" fmla="*/ 1579642 h 1755855"/>
                <a:gd name="connsiteX4" fmla="*/ 1906587 w 2332628"/>
                <a:gd name="connsiteY4" fmla="*/ 1179592 h 1755855"/>
                <a:gd name="connsiteX5" fmla="*/ 2201862 w 2332628"/>
                <a:gd name="connsiteY5" fmla="*/ 560467 h 1755855"/>
                <a:gd name="connsiteX6" fmla="*/ 2239349 w 2332628"/>
                <a:gd name="connsiteY6" fmla="*/ 16085 h 1755855"/>
                <a:gd name="connsiteX7" fmla="*/ 1642189 w 2332628"/>
                <a:gd name="connsiteY7" fmla="*/ 463955 h 1755855"/>
                <a:gd name="connsiteX8" fmla="*/ 970384 w 2332628"/>
                <a:gd name="connsiteY8" fmla="*/ 538600 h 1755855"/>
                <a:gd name="connsiteX9" fmla="*/ 239712 w 2332628"/>
                <a:gd name="connsiteY9" fmla="*/ 855742 h 1755855"/>
                <a:gd name="connsiteX10" fmla="*/ 30162 w 2332628"/>
                <a:gd name="connsiteY10" fmla="*/ 846217 h 17558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332628" h="1755855">
                  <a:moveTo>
                    <a:pt x="30162" y="846217"/>
                  </a:moveTo>
                  <a:cubicBezTo>
                    <a:pt x="60324" y="933529"/>
                    <a:pt x="284162" y="1233567"/>
                    <a:pt x="420687" y="1379617"/>
                  </a:cubicBezTo>
                  <a:cubicBezTo>
                    <a:pt x="557212" y="1525667"/>
                    <a:pt x="679449" y="1689179"/>
                    <a:pt x="849312" y="1722517"/>
                  </a:cubicBezTo>
                  <a:cubicBezTo>
                    <a:pt x="1019175" y="1755855"/>
                    <a:pt x="1263650" y="1670129"/>
                    <a:pt x="1439862" y="1579642"/>
                  </a:cubicBezTo>
                  <a:cubicBezTo>
                    <a:pt x="1616074" y="1489155"/>
                    <a:pt x="1779587" y="1349455"/>
                    <a:pt x="1906587" y="1179592"/>
                  </a:cubicBezTo>
                  <a:cubicBezTo>
                    <a:pt x="2033587" y="1009729"/>
                    <a:pt x="2146402" y="754385"/>
                    <a:pt x="2201862" y="560467"/>
                  </a:cubicBezTo>
                  <a:cubicBezTo>
                    <a:pt x="2257322" y="366549"/>
                    <a:pt x="2332628" y="32170"/>
                    <a:pt x="2239349" y="16085"/>
                  </a:cubicBezTo>
                  <a:cubicBezTo>
                    <a:pt x="2146070" y="0"/>
                    <a:pt x="1853683" y="376869"/>
                    <a:pt x="1642189" y="463955"/>
                  </a:cubicBezTo>
                  <a:cubicBezTo>
                    <a:pt x="1430695" y="551041"/>
                    <a:pt x="1204130" y="473302"/>
                    <a:pt x="970384" y="538600"/>
                  </a:cubicBezTo>
                  <a:cubicBezTo>
                    <a:pt x="736638" y="603898"/>
                    <a:pt x="396416" y="804472"/>
                    <a:pt x="239712" y="855742"/>
                  </a:cubicBezTo>
                  <a:cubicBezTo>
                    <a:pt x="83008" y="907012"/>
                    <a:pt x="0" y="758905"/>
                    <a:pt x="30162" y="846217"/>
                  </a:cubicBezTo>
                  <a:close/>
                </a:path>
              </a:pathLst>
            </a:custGeom>
            <a:gradFill flip="none" rotWithShape="1">
              <a:gsLst>
                <a:gs pos="74000">
                  <a:schemeClr val="bg1">
                    <a:alpha val="11000"/>
                  </a:schemeClr>
                </a:gs>
                <a:gs pos="28000">
                  <a:schemeClr val="bg1">
                    <a:alpha val="0"/>
                  </a:schemeClr>
                </a:gs>
                <a:gs pos="0">
                  <a:schemeClr val="bg1">
                    <a:alpha val="0"/>
                  </a:schemeClr>
                </a:gs>
              </a:gsLst>
              <a:lin ang="2700000" scaled="0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8" name="Oval 26"/>
            <p:cNvSpPr>
              <a:spLocks noChangeAspect="1" noChangeArrowheads="1"/>
            </p:cNvSpPr>
            <p:nvPr/>
          </p:nvSpPr>
          <p:spPr bwMode="auto">
            <a:xfrm rot="8100000">
              <a:off x="6006816" y="4664751"/>
              <a:ext cx="1550260" cy="831200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33000"/>
                  </a:schemeClr>
                </a:gs>
                <a:gs pos="20000">
                  <a:schemeClr val="bg1">
                    <a:gamma/>
                    <a:shade val="46275"/>
                    <a:invGamma/>
                    <a:alpha val="0"/>
                  </a:schemeClr>
                </a:gs>
              </a:gsLst>
              <a:lin ang="5400000" scaled="1"/>
            </a:gradFill>
            <a:ln w="38100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49" name="TextBox 48"/>
          <p:cNvSpPr txBox="1">
            <a:spLocks noChangeArrowheads="1"/>
          </p:cNvSpPr>
          <p:nvPr/>
        </p:nvSpPr>
        <p:spPr bwMode="auto">
          <a:xfrm>
            <a:off x="1019682" y="3149936"/>
            <a:ext cx="917701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kumimoji="0" lang="en-US" altLang="ko-KR" sz="1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TEXT</a:t>
            </a:r>
            <a:endParaRPr kumimoji="0" lang="en-US" altLang="ko-KR" sz="14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  <p:sp>
        <p:nvSpPr>
          <p:cNvPr id="50" name="타원 95"/>
          <p:cNvSpPr/>
          <p:nvPr/>
        </p:nvSpPr>
        <p:spPr>
          <a:xfrm>
            <a:off x="795876" y="4322050"/>
            <a:ext cx="596823" cy="596822"/>
          </a:xfrm>
          <a:prstGeom prst="ellipse">
            <a:avLst/>
          </a:prstGeom>
          <a:solidFill>
            <a:srgbClr val="CBCBC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51" name="그룹 60"/>
          <p:cNvGrpSpPr>
            <a:grpSpLocks/>
          </p:cNvGrpSpPr>
          <p:nvPr/>
        </p:nvGrpSpPr>
        <p:grpSpPr bwMode="auto">
          <a:xfrm>
            <a:off x="761035" y="4312953"/>
            <a:ext cx="677986" cy="615016"/>
            <a:chOff x="5075123" y="3457302"/>
            <a:chExt cx="2481953" cy="2249809"/>
          </a:xfrm>
        </p:grpSpPr>
        <p:sp>
          <p:nvSpPr>
            <p:cNvPr id="52" name="타원 97"/>
            <p:cNvSpPr/>
            <p:nvPr/>
          </p:nvSpPr>
          <p:spPr>
            <a:xfrm>
              <a:off x="5159815" y="3457302"/>
              <a:ext cx="2249809" cy="2249809"/>
            </a:xfrm>
            <a:prstGeom prst="ellipse">
              <a:avLst/>
            </a:prstGeom>
            <a:gradFill flip="none" rotWithShape="1">
              <a:gsLst>
                <a:gs pos="62000">
                  <a:schemeClr val="bg1">
                    <a:alpha val="0"/>
                  </a:schemeClr>
                </a:gs>
                <a:gs pos="45000">
                  <a:schemeClr val="bg1">
                    <a:alpha val="0"/>
                  </a:schemeClr>
                </a:gs>
                <a:gs pos="100000">
                  <a:schemeClr val="bg1"/>
                </a:gs>
              </a:gsLst>
              <a:path path="circle">
                <a:fillToRect l="50000" t="50000" r="50000" b="50000"/>
              </a:path>
              <a:tileRect/>
            </a:gradFill>
            <a:ln>
              <a:solidFill>
                <a:schemeClr val="bg1"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3" name="Oval 26"/>
            <p:cNvSpPr>
              <a:spLocks noChangeAspect="1" noChangeArrowheads="1"/>
            </p:cNvSpPr>
            <p:nvPr/>
          </p:nvSpPr>
          <p:spPr bwMode="auto">
            <a:xfrm rot="18900000">
              <a:off x="5075123" y="3760604"/>
              <a:ext cx="1550261" cy="831201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33000"/>
                  </a:schemeClr>
                </a:gs>
                <a:gs pos="100000">
                  <a:schemeClr val="bg1">
                    <a:gamma/>
                    <a:shade val="46275"/>
                    <a:invGamma/>
                    <a:alpha val="0"/>
                  </a:schemeClr>
                </a:gs>
              </a:gsLst>
              <a:lin ang="5400000" scaled="1"/>
            </a:gradFill>
            <a:ln w="38100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4" name="Oval 28"/>
            <p:cNvSpPr>
              <a:spLocks noChangeArrowheads="1"/>
            </p:cNvSpPr>
            <p:nvPr/>
          </p:nvSpPr>
          <p:spPr bwMode="auto">
            <a:xfrm flipH="1">
              <a:off x="5386741" y="3670248"/>
              <a:ext cx="713227" cy="639276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64999"/>
                  </a:schemeClr>
                </a:gs>
                <a:gs pos="100000">
                  <a:srgbClr val="67ABF5">
                    <a:alpha val="0"/>
                  </a:srgb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kumimoji="0" lang="ko-KR" altLang="en-US">
                <a:latin typeface="Arial" pitchFamily="34" charset="0"/>
                <a:ea typeface="맑은 고딕" pitchFamily="50" charset="-127"/>
                <a:cs typeface="Arial" pitchFamily="34" charset="0"/>
              </a:endParaRPr>
            </a:p>
          </p:txBody>
        </p:sp>
        <p:sp>
          <p:nvSpPr>
            <p:cNvPr id="55" name="자유형 100"/>
            <p:cNvSpPr/>
            <p:nvPr/>
          </p:nvSpPr>
          <p:spPr>
            <a:xfrm rot="5398342">
              <a:off x="5955277" y="3558568"/>
              <a:ext cx="1424934" cy="1382488"/>
            </a:xfrm>
            <a:custGeom>
              <a:avLst/>
              <a:gdLst>
                <a:gd name="connsiteX0" fmla="*/ 0 w 1800225"/>
                <a:gd name="connsiteY0" fmla="*/ 1285875 h 1409700"/>
                <a:gd name="connsiteX1" fmla="*/ 723900 w 1800225"/>
                <a:gd name="connsiteY1" fmla="*/ 1409700 h 1409700"/>
                <a:gd name="connsiteX2" fmla="*/ 1800225 w 1800225"/>
                <a:gd name="connsiteY2" fmla="*/ 428625 h 1409700"/>
                <a:gd name="connsiteX3" fmla="*/ 1323975 w 1800225"/>
                <a:gd name="connsiteY3" fmla="*/ 0 h 1409700"/>
                <a:gd name="connsiteX4" fmla="*/ 342900 w 1800225"/>
                <a:gd name="connsiteY4" fmla="*/ 419100 h 1409700"/>
                <a:gd name="connsiteX5" fmla="*/ 0 w 1800225"/>
                <a:gd name="connsiteY5" fmla="*/ 1285875 h 1409700"/>
                <a:gd name="connsiteX0" fmla="*/ 63500 w 1863725"/>
                <a:gd name="connsiteY0" fmla="*/ 1287462 h 1411287"/>
                <a:gd name="connsiteX1" fmla="*/ 787400 w 1863725"/>
                <a:gd name="connsiteY1" fmla="*/ 1411287 h 1411287"/>
                <a:gd name="connsiteX2" fmla="*/ 1863725 w 1863725"/>
                <a:gd name="connsiteY2" fmla="*/ 430212 h 1411287"/>
                <a:gd name="connsiteX3" fmla="*/ 1387475 w 1863725"/>
                <a:gd name="connsiteY3" fmla="*/ 1587 h 1411287"/>
                <a:gd name="connsiteX4" fmla="*/ 406400 w 1863725"/>
                <a:gd name="connsiteY4" fmla="*/ 420687 h 1411287"/>
                <a:gd name="connsiteX5" fmla="*/ 63500 w 1863725"/>
                <a:gd name="connsiteY5" fmla="*/ 1287462 h 1411287"/>
                <a:gd name="connsiteX0" fmla="*/ 63500 w 1963738"/>
                <a:gd name="connsiteY0" fmla="*/ 1287462 h 1411287"/>
                <a:gd name="connsiteX1" fmla="*/ 787400 w 1963738"/>
                <a:gd name="connsiteY1" fmla="*/ 1411287 h 1411287"/>
                <a:gd name="connsiteX2" fmla="*/ 1863725 w 1963738"/>
                <a:gd name="connsiteY2" fmla="*/ 430212 h 1411287"/>
                <a:gd name="connsiteX3" fmla="*/ 1387475 w 1963738"/>
                <a:gd name="connsiteY3" fmla="*/ 1587 h 1411287"/>
                <a:gd name="connsiteX4" fmla="*/ 406400 w 1963738"/>
                <a:gd name="connsiteY4" fmla="*/ 420687 h 1411287"/>
                <a:gd name="connsiteX5" fmla="*/ 63500 w 1963738"/>
                <a:gd name="connsiteY5" fmla="*/ 1287462 h 1411287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41717 w 1963737"/>
                <a:gd name="connsiteY0" fmla="*/ 1287462 h 1689794"/>
                <a:gd name="connsiteX1" fmla="*/ 634920 w 1963737"/>
                <a:gd name="connsiteY1" fmla="*/ 1546919 h 1689794"/>
                <a:gd name="connsiteX2" fmla="*/ 1841942 w 1963737"/>
                <a:gd name="connsiteY2" fmla="*/ 430212 h 1689794"/>
                <a:gd name="connsiteX3" fmla="*/ 1365692 w 1963737"/>
                <a:gd name="connsiteY3" fmla="*/ 1587 h 1689794"/>
                <a:gd name="connsiteX4" fmla="*/ 384617 w 1963737"/>
                <a:gd name="connsiteY4" fmla="*/ 420687 h 1689794"/>
                <a:gd name="connsiteX5" fmla="*/ 41717 w 1963737"/>
                <a:gd name="connsiteY5" fmla="*/ 1287462 h 1689794"/>
                <a:gd name="connsiteX0" fmla="*/ 41717 w 1860992"/>
                <a:gd name="connsiteY0" fmla="*/ 1287462 h 1689794"/>
                <a:gd name="connsiteX1" fmla="*/ 634920 w 1860992"/>
                <a:gd name="connsiteY1" fmla="*/ 1546919 h 1689794"/>
                <a:gd name="connsiteX2" fmla="*/ 1479991 w 1860992"/>
                <a:gd name="connsiteY2" fmla="*/ 896937 h 1689794"/>
                <a:gd name="connsiteX3" fmla="*/ 1841942 w 1860992"/>
                <a:gd name="connsiteY3" fmla="*/ 430212 h 1689794"/>
                <a:gd name="connsiteX4" fmla="*/ 1365692 w 1860992"/>
                <a:gd name="connsiteY4" fmla="*/ 1587 h 1689794"/>
                <a:gd name="connsiteX5" fmla="*/ 384617 w 1860992"/>
                <a:gd name="connsiteY5" fmla="*/ 420687 h 1689794"/>
                <a:gd name="connsiteX6" fmla="*/ 41717 w 1860992"/>
                <a:gd name="connsiteY6" fmla="*/ 1287462 h 1689794"/>
                <a:gd name="connsiteX0" fmla="*/ 41717 w 1843724"/>
                <a:gd name="connsiteY0" fmla="*/ 1287462 h 1689794"/>
                <a:gd name="connsiteX1" fmla="*/ 634920 w 1843724"/>
                <a:gd name="connsiteY1" fmla="*/ 1546919 h 1689794"/>
                <a:gd name="connsiteX2" fmla="*/ 1355000 w 1843724"/>
                <a:gd name="connsiteY2" fmla="*/ 466799 h 1689794"/>
                <a:gd name="connsiteX3" fmla="*/ 1841942 w 1843724"/>
                <a:gd name="connsiteY3" fmla="*/ 430212 h 1689794"/>
                <a:gd name="connsiteX4" fmla="*/ 1365692 w 1843724"/>
                <a:gd name="connsiteY4" fmla="*/ 1587 h 1689794"/>
                <a:gd name="connsiteX5" fmla="*/ 384617 w 1843724"/>
                <a:gd name="connsiteY5" fmla="*/ 420687 h 1689794"/>
                <a:gd name="connsiteX6" fmla="*/ 41717 w 1843724"/>
                <a:gd name="connsiteY6" fmla="*/ 1287462 h 1689794"/>
                <a:gd name="connsiteX0" fmla="*/ 41717 w 1843724"/>
                <a:gd name="connsiteY0" fmla="*/ 1287462 h 1689794"/>
                <a:gd name="connsiteX1" fmla="*/ 634920 w 1843724"/>
                <a:gd name="connsiteY1" fmla="*/ 1546919 h 1689794"/>
                <a:gd name="connsiteX2" fmla="*/ 1355000 w 1843724"/>
                <a:gd name="connsiteY2" fmla="*/ 466799 h 1689794"/>
                <a:gd name="connsiteX3" fmla="*/ 1841942 w 1843724"/>
                <a:gd name="connsiteY3" fmla="*/ 430212 h 1689794"/>
                <a:gd name="connsiteX4" fmla="*/ 1365692 w 1843724"/>
                <a:gd name="connsiteY4" fmla="*/ 1587 h 1689794"/>
                <a:gd name="connsiteX5" fmla="*/ 384617 w 1843724"/>
                <a:gd name="connsiteY5" fmla="*/ 420687 h 1689794"/>
                <a:gd name="connsiteX6" fmla="*/ 41717 w 1843724"/>
                <a:gd name="connsiteY6" fmla="*/ 1287462 h 1689794"/>
                <a:gd name="connsiteX0" fmla="*/ 41717 w 1855725"/>
                <a:gd name="connsiteY0" fmla="*/ 1287462 h 1689794"/>
                <a:gd name="connsiteX1" fmla="*/ 634920 w 1855725"/>
                <a:gd name="connsiteY1" fmla="*/ 1546919 h 1689794"/>
                <a:gd name="connsiteX2" fmla="*/ 1282992 w 1855725"/>
                <a:gd name="connsiteY2" fmla="*/ 322783 h 1689794"/>
                <a:gd name="connsiteX3" fmla="*/ 1841942 w 1855725"/>
                <a:gd name="connsiteY3" fmla="*/ 430212 h 1689794"/>
                <a:gd name="connsiteX4" fmla="*/ 1365692 w 1855725"/>
                <a:gd name="connsiteY4" fmla="*/ 1587 h 1689794"/>
                <a:gd name="connsiteX5" fmla="*/ 384617 w 1855725"/>
                <a:gd name="connsiteY5" fmla="*/ 420687 h 1689794"/>
                <a:gd name="connsiteX6" fmla="*/ 41717 w 1855725"/>
                <a:gd name="connsiteY6" fmla="*/ 1287462 h 1689794"/>
                <a:gd name="connsiteX0" fmla="*/ 41717 w 1876164"/>
                <a:gd name="connsiteY0" fmla="*/ 1287462 h 1689794"/>
                <a:gd name="connsiteX1" fmla="*/ 634920 w 1876164"/>
                <a:gd name="connsiteY1" fmla="*/ 1546919 h 1689794"/>
                <a:gd name="connsiteX2" fmla="*/ 1571024 w 1876164"/>
                <a:gd name="connsiteY2" fmla="*/ 538807 h 1689794"/>
                <a:gd name="connsiteX3" fmla="*/ 1841942 w 1876164"/>
                <a:gd name="connsiteY3" fmla="*/ 430212 h 1689794"/>
                <a:gd name="connsiteX4" fmla="*/ 1365692 w 1876164"/>
                <a:gd name="connsiteY4" fmla="*/ 1587 h 1689794"/>
                <a:gd name="connsiteX5" fmla="*/ 384617 w 1876164"/>
                <a:gd name="connsiteY5" fmla="*/ 420687 h 1689794"/>
                <a:gd name="connsiteX6" fmla="*/ 41717 w 1876164"/>
                <a:gd name="connsiteY6" fmla="*/ 1287462 h 1689794"/>
                <a:gd name="connsiteX0" fmla="*/ 53718 w 1888165"/>
                <a:gd name="connsiteY0" fmla="*/ 1287462 h 1761802"/>
                <a:gd name="connsiteX1" fmla="*/ 718928 w 1888165"/>
                <a:gd name="connsiteY1" fmla="*/ 1618927 h 1761802"/>
                <a:gd name="connsiteX2" fmla="*/ 1583025 w 1888165"/>
                <a:gd name="connsiteY2" fmla="*/ 538807 h 1761802"/>
                <a:gd name="connsiteX3" fmla="*/ 1853943 w 1888165"/>
                <a:gd name="connsiteY3" fmla="*/ 430212 h 1761802"/>
                <a:gd name="connsiteX4" fmla="*/ 1377693 w 1888165"/>
                <a:gd name="connsiteY4" fmla="*/ 1587 h 1761802"/>
                <a:gd name="connsiteX5" fmla="*/ 396618 w 1888165"/>
                <a:gd name="connsiteY5" fmla="*/ 420687 h 1761802"/>
                <a:gd name="connsiteX6" fmla="*/ 53718 w 1888165"/>
                <a:gd name="connsiteY6" fmla="*/ 1287462 h 1761802"/>
                <a:gd name="connsiteX0" fmla="*/ 53718 w 1888165"/>
                <a:gd name="connsiteY0" fmla="*/ 1287462 h 1761802"/>
                <a:gd name="connsiteX1" fmla="*/ 718928 w 1888165"/>
                <a:gd name="connsiteY1" fmla="*/ 1618927 h 1761802"/>
                <a:gd name="connsiteX2" fmla="*/ 1583025 w 1888165"/>
                <a:gd name="connsiteY2" fmla="*/ 538807 h 1761802"/>
                <a:gd name="connsiteX3" fmla="*/ 1853943 w 1888165"/>
                <a:gd name="connsiteY3" fmla="*/ 430212 h 1761802"/>
                <a:gd name="connsiteX4" fmla="*/ 1377693 w 1888165"/>
                <a:gd name="connsiteY4" fmla="*/ 1587 h 1761802"/>
                <a:gd name="connsiteX5" fmla="*/ 396618 w 1888165"/>
                <a:gd name="connsiteY5" fmla="*/ 420687 h 1761802"/>
                <a:gd name="connsiteX6" fmla="*/ 53718 w 1888165"/>
                <a:gd name="connsiteY6" fmla="*/ 1287462 h 1761802"/>
                <a:gd name="connsiteX0" fmla="*/ 53718 w 1888165"/>
                <a:gd name="connsiteY0" fmla="*/ 1287462 h 1706006"/>
                <a:gd name="connsiteX1" fmla="*/ 718928 w 1888165"/>
                <a:gd name="connsiteY1" fmla="*/ 1618927 h 1706006"/>
                <a:gd name="connsiteX2" fmla="*/ 1583025 w 1888165"/>
                <a:gd name="connsiteY2" fmla="*/ 538807 h 1706006"/>
                <a:gd name="connsiteX3" fmla="*/ 1853943 w 1888165"/>
                <a:gd name="connsiteY3" fmla="*/ 430212 h 1706006"/>
                <a:gd name="connsiteX4" fmla="*/ 1377693 w 1888165"/>
                <a:gd name="connsiteY4" fmla="*/ 1587 h 1706006"/>
                <a:gd name="connsiteX5" fmla="*/ 396618 w 1888165"/>
                <a:gd name="connsiteY5" fmla="*/ 420687 h 1706006"/>
                <a:gd name="connsiteX6" fmla="*/ 53718 w 1888165"/>
                <a:gd name="connsiteY6" fmla="*/ 1287462 h 1706006"/>
                <a:gd name="connsiteX0" fmla="*/ 53718 w 1888165"/>
                <a:gd name="connsiteY0" fmla="*/ 1287462 h 1618927"/>
                <a:gd name="connsiteX1" fmla="*/ 718928 w 1888165"/>
                <a:gd name="connsiteY1" fmla="*/ 1618927 h 1618927"/>
                <a:gd name="connsiteX2" fmla="*/ 1583025 w 1888165"/>
                <a:gd name="connsiteY2" fmla="*/ 538807 h 1618927"/>
                <a:gd name="connsiteX3" fmla="*/ 1853943 w 1888165"/>
                <a:gd name="connsiteY3" fmla="*/ 430212 h 1618927"/>
                <a:gd name="connsiteX4" fmla="*/ 1377693 w 1888165"/>
                <a:gd name="connsiteY4" fmla="*/ 1587 h 1618927"/>
                <a:gd name="connsiteX5" fmla="*/ 396618 w 1888165"/>
                <a:gd name="connsiteY5" fmla="*/ 420687 h 1618927"/>
                <a:gd name="connsiteX6" fmla="*/ 53718 w 1888165"/>
                <a:gd name="connsiteY6" fmla="*/ 1287462 h 1618927"/>
                <a:gd name="connsiteX0" fmla="*/ 5223 w 1839670"/>
                <a:gd name="connsiteY0" fmla="*/ 1287462 h 1780287"/>
                <a:gd name="connsiteX1" fmla="*/ 379464 w 1839670"/>
                <a:gd name="connsiteY1" fmla="*/ 1506969 h 1780287"/>
                <a:gd name="connsiteX2" fmla="*/ 670433 w 1839670"/>
                <a:gd name="connsiteY2" fmla="*/ 1618927 h 1780287"/>
                <a:gd name="connsiteX3" fmla="*/ 1534530 w 1839670"/>
                <a:gd name="connsiteY3" fmla="*/ 538807 h 1780287"/>
                <a:gd name="connsiteX4" fmla="*/ 1805448 w 1839670"/>
                <a:gd name="connsiteY4" fmla="*/ 430212 h 1780287"/>
                <a:gd name="connsiteX5" fmla="*/ 1329198 w 1839670"/>
                <a:gd name="connsiteY5" fmla="*/ 1587 h 1780287"/>
                <a:gd name="connsiteX6" fmla="*/ 348123 w 1839670"/>
                <a:gd name="connsiteY6" fmla="*/ 420687 h 1780287"/>
                <a:gd name="connsiteX7" fmla="*/ 5223 w 1839670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834947" h="1780287">
                  <a:moveTo>
                    <a:pt x="500" y="1287462"/>
                  </a:moveTo>
                  <a:cubicBezTo>
                    <a:pt x="1000" y="1451572"/>
                    <a:pt x="235534" y="1350106"/>
                    <a:pt x="346402" y="1405350"/>
                  </a:cubicBezTo>
                  <a:cubicBezTo>
                    <a:pt x="457270" y="1460594"/>
                    <a:pt x="473199" y="1780287"/>
                    <a:pt x="665710" y="1618927"/>
                  </a:cubicBezTo>
                  <a:cubicBezTo>
                    <a:pt x="905422" y="1553840"/>
                    <a:pt x="1238695" y="627021"/>
                    <a:pt x="1529807" y="538807"/>
                  </a:cubicBezTo>
                  <a:cubicBezTo>
                    <a:pt x="1820919" y="450593"/>
                    <a:pt x="1834947" y="519749"/>
                    <a:pt x="1800725" y="430212"/>
                  </a:cubicBezTo>
                  <a:cubicBezTo>
                    <a:pt x="1766503" y="340675"/>
                    <a:pt x="1567362" y="3174"/>
                    <a:pt x="1324475" y="1587"/>
                  </a:cubicBezTo>
                  <a:cubicBezTo>
                    <a:pt x="1081588" y="0"/>
                    <a:pt x="564063" y="206375"/>
                    <a:pt x="343400" y="420687"/>
                  </a:cubicBezTo>
                  <a:cubicBezTo>
                    <a:pt x="122738" y="635000"/>
                    <a:pt x="0" y="1123352"/>
                    <a:pt x="500" y="1287462"/>
                  </a:cubicBezTo>
                  <a:close/>
                </a:path>
              </a:pathLst>
            </a:custGeom>
            <a:gradFill flip="none" rotWithShape="1">
              <a:gsLst>
                <a:gs pos="74000">
                  <a:schemeClr val="bg1">
                    <a:alpha val="19000"/>
                  </a:schemeClr>
                </a:gs>
                <a:gs pos="50000">
                  <a:schemeClr val="bg1">
                    <a:alpha val="0"/>
                  </a:schemeClr>
                </a:gs>
                <a:gs pos="100000">
                  <a:schemeClr val="bg1">
                    <a:alpha val="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6" name="자유형 101"/>
            <p:cNvSpPr/>
            <p:nvPr/>
          </p:nvSpPr>
          <p:spPr>
            <a:xfrm rot="5839189">
              <a:off x="4992668" y="4233137"/>
              <a:ext cx="1574505" cy="1185188"/>
            </a:xfrm>
            <a:custGeom>
              <a:avLst/>
              <a:gdLst>
                <a:gd name="connsiteX0" fmla="*/ 0 w 2171700"/>
                <a:gd name="connsiteY0" fmla="*/ 1038225 h 1914525"/>
                <a:gd name="connsiteX1" fmla="*/ 390525 w 2171700"/>
                <a:gd name="connsiteY1" fmla="*/ 1571625 h 1914525"/>
                <a:gd name="connsiteX2" fmla="*/ 819150 w 2171700"/>
                <a:gd name="connsiteY2" fmla="*/ 1914525 h 1914525"/>
                <a:gd name="connsiteX3" fmla="*/ 1409700 w 2171700"/>
                <a:gd name="connsiteY3" fmla="*/ 1771650 h 1914525"/>
                <a:gd name="connsiteX4" fmla="*/ 1876425 w 2171700"/>
                <a:gd name="connsiteY4" fmla="*/ 1371600 h 1914525"/>
                <a:gd name="connsiteX5" fmla="*/ 2171700 w 2171700"/>
                <a:gd name="connsiteY5" fmla="*/ 752475 h 1914525"/>
                <a:gd name="connsiteX6" fmla="*/ 2105025 w 2171700"/>
                <a:gd name="connsiteY6" fmla="*/ 0 h 1914525"/>
                <a:gd name="connsiteX7" fmla="*/ 1990725 w 2171700"/>
                <a:gd name="connsiteY7" fmla="*/ 209550 h 1914525"/>
                <a:gd name="connsiteX8" fmla="*/ 1733550 w 2171700"/>
                <a:gd name="connsiteY8" fmla="*/ 514350 h 1914525"/>
                <a:gd name="connsiteX9" fmla="*/ 1428750 w 2171700"/>
                <a:gd name="connsiteY9" fmla="*/ 533400 h 1914525"/>
                <a:gd name="connsiteX10" fmla="*/ 790575 w 2171700"/>
                <a:gd name="connsiteY10" fmla="*/ 942975 h 1914525"/>
                <a:gd name="connsiteX11" fmla="*/ 209550 w 2171700"/>
                <a:gd name="connsiteY11" fmla="*/ 1047750 h 1914525"/>
                <a:gd name="connsiteX12" fmla="*/ 0 w 2171700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128712 h 2005012"/>
                <a:gd name="connsiteX1" fmla="*/ 420687 w 2201862"/>
                <a:gd name="connsiteY1" fmla="*/ 1662112 h 2005012"/>
                <a:gd name="connsiteX2" fmla="*/ 849312 w 2201862"/>
                <a:gd name="connsiteY2" fmla="*/ 2005012 h 2005012"/>
                <a:gd name="connsiteX3" fmla="*/ 1439862 w 2201862"/>
                <a:gd name="connsiteY3" fmla="*/ 1862137 h 2005012"/>
                <a:gd name="connsiteX4" fmla="*/ 1906587 w 2201862"/>
                <a:gd name="connsiteY4" fmla="*/ 1462087 h 2005012"/>
                <a:gd name="connsiteX5" fmla="*/ 2201862 w 2201862"/>
                <a:gd name="connsiteY5" fmla="*/ 842962 h 2005012"/>
                <a:gd name="connsiteX6" fmla="*/ 2135187 w 2201862"/>
                <a:gd name="connsiteY6" fmla="*/ 90487 h 2005012"/>
                <a:gd name="connsiteX7" fmla="*/ 2020887 w 2201862"/>
                <a:gd name="connsiteY7" fmla="*/ 300037 h 2005012"/>
                <a:gd name="connsiteX8" fmla="*/ 1763712 w 2201862"/>
                <a:gd name="connsiteY8" fmla="*/ 604837 h 2005012"/>
                <a:gd name="connsiteX9" fmla="*/ 1458912 w 2201862"/>
                <a:gd name="connsiteY9" fmla="*/ 623887 h 2005012"/>
                <a:gd name="connsiteX10" fmla="*/ 820737 w 2201862"/>
                <a:gd name="connsiteY10" fmla="*/ 1033462 h 2005012"/>
                <a:gd name="connsiteX11" fmla="*/ 239712 w 2201862"/>
                <a:gd name="connsiteY11" fmla="*/ 1138237 h 2005012"/>
                <a:gd name="connsiteX12" fmla="*/ 30162 w 2201862"/>
                <a:gd name="connsiteY12" fmla="*/ 1128712 h 2005012"/>
                <a:gd name="connsiteX0" fmla="*/ 30162 w 2239962"/>
                <a:gd name="connsiteY0" fmla="*/ 1128712 h 2005012"/>
                <a:gd name="connsiteX1" fmla="*/ 420687 w 2239962"/>
                <a:gd name="connsiteY1" fmla="*/ 1662112 h 2005012"/>
                <a:gd name="connsiteX2" fmla="*/ 849312 w 2239962"/>
                <a:gd name="connsiteY2" fmla="*/ 2005012 h 2005012"/>
                <a:gd name="connsiteX3" fmla="*/ 1439862 w 2239962"/>
                <a:gd name="connsiteY3" fmla="*/ 1862137 h 2005012"/>
                <a:gd name="connsiteX4" fmla="*/ 1906587 w 2239962"/>
                <a:gd name="connsiteY4" fmla="*/ 1462087 h 2005012"/>
                <a:gd name="connsiteX5" fmla="*/ 2201862 w 2239962"/>
                <a:gd name="connsiteY5" fmla="*/ 842962 h 2005012"/>
                <a:gd name="connsiteX6" fmla="*/ 2135187 w 2239962"/>
                <a:gd name="connsiteY6" fmla="*/ 90487 h 2005012"/>
                <a:gd name="connsiteX7" fmla="*/ 2020887 w 2239962"/>
                <a:gd name="connsiteY7" fmla="*/ 300037 h 2005012"/>
                <a:gd name="connsiteX8" fmla="*/ 1763712 w 2239962"/>
                <a:gd name="connsiteY8" fmla="*/ 604837 h 2005012"/>
                <a:gd name="connsiteX9" fmla="*/ 1458912 w 2239962"/>
                <a:gd name="connsiteY9" fmla="*/ 623887 h 2005012"/>
                <a:gd name="connsiteX10" fmla="*/ 820737 w 2239962"/>
                <a:gd name="connsiteY10" fmla="*/ 1033462 h 2005012"/>
                <a:gd name="connsiteX11" fmla="*/ 239712 w 2239962"/>
                <a:gd name="connsiteY11" fmla="*/ 1138237 h 2005012"/>
                <a:gd name="connsiteX12" fmla="*/ 30162 w 2239962"/>
                <a:gd name="connsiteY12" fmla="*/ 1128712 h 2005012"/>
                <a:gd name="connsiteX0" fmla="*/ 30162 w 2239962"/>
                <a:gd name="connsiteY0" fmla="*/ 1128712 h 2005012"/>
                <a:gd name="connsiteX1" fmla="*/ 420687 w 2239962"/>
                <a:gd name="connsiteY1" fmla="*/ 1662112 h 2005012"/>
                <a:gd name="connsiteX2" fmla="*/ 849312 w 2239962"/>
                <a:gd name="connsiteY2" fmla="*/ 2005012 h 2005012"/>
                <a:gd name="connsiteX3" fmla="*/ 1439862 w 2239962"/>
                <a:gd name="connsiteY3" fmla="*/ 1862137 h 2005012"/>
                <a:gd name="connsiteX4" fmla="*/ 1906587 w 2239962"/>
                <a:gd name="connsiteY4" fmla="*/ 1462087 h 2005012"/>
                <a:gd name="connsiteX5" fmla="*/ 2201862 w 2239962"/>
                <a:gd name="connsiteY5" fmla="*/ 842962 h 2005012"/>
                <a:gd name="connsiteX6" fmla="*/ 2135187 w 2239962"/>
                <a:gd name="connsiteY6" fmla="*/ 90487 h 2005012"/>
                <a:gd name="connsiteX7" fmla="*/ 2020887 w 2239962"/>
                <a:gd name="connsiteY7" fmla="*/ 300037 h 2005012"/>
                <a:gd name="connsiteX8" fmla="*/ 1763712 w 2239962"/>
                <a:gd name="connsiteY8" fmla="*/ 604837 h 2005012"/>
                <a:gd name="connsiteX9" fmla="*/ 1458912 w 2239962"/>
                <a:gd name="connsiteY9" fmla="*/ 623887 h 2005012"/>
                <a:gd name="connsiteX10" fmla="*/ 820737 w 2239962"/>
                <a:gd name="connsiteY10" fmla="*/ 1033462 h 2005012"/>
                <a:gd name="connsiteX11" fmla="*/ 239712 w 2239962"/>
                <a:gd name="connsiteY11" fmla="*/ 1138237 h 2005012"/>
                <a:gd name="connsiteX12" fmla="*/ 30162 w 2239962"/>
                <a:gd name="connsiteY12" fmla="*/ 1128712 h 2005012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820737 w 2239962"/>
                <a:gd name="connsiteY9" fmla="*/ 1033462 h 2038350"/>
                <a:gd name="connsiteX10" fmla="*/ 239712 w 2239962"/>
                <a:gd name="connsiteY10" fmla="*/ 1138237 h 2038350"/>
                <a:gd name="connsiteX11" fmla="*/ 30162 w 2239962"/>
                <a:gd name="connsiteY11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820737 w 2239962"/>
                <a:gd name="connsiteY9" fmla="*/ 1033462 h 2038350"/>
                <a:gd name="connsiteX10" fmla="*/ 239712 w 2239962"/>
                <a:gd name="connsiteY10" fmla="*/ 1138237 h 2038350"/>
                <a:gd name="connsiteX11" fmla="*/ 30162 w 2239962"/>
                <a:gd name="connsiteY11" fmla="*/ 1128712 h 2038350"/>
                <a:gd name="connsiteX0" fmla="*/ 30162 w 2220912"/>
                <a:gd name="connsiteY0" fmla="*/ 868362 h 1778000"/>
                <a:gd name="connsiteX1" fmla="*/ 420687 w 2220912"/>
                <a:gd name="connsiteY1" fmla="*/ 1401762 h 1778000"/>
                <a:gd name="connsiteX2" fmla="*/ 849312 w 2220912"/>
                <a:gd name="connsiteY2" fmla="*/ 1744662 h 1778000"/>
                <a:gd name="connsiteX3" fmla="*/ 1439862 w 2220912"/>
                <a:gd name="connsiteY3" fmla="*/ 1601787 h 1778000"/>
                <a:gd name="connsiteX4" fmla="*/ 1906587 w 2220912"/>
                <a:gd name="connsiteY4" fmla="*/ 1201737 h 1778000"/>
                <a:gd name="connsiteX5" fmla="*/ 2201862 w 2220912"/>
                <a:gd name="connsiteY5" fmla="*/ 582612 h 1778000"/>
                <a:gd name="connsiteX6" fmla="*/ 2020887 w 2220912"/>
                <a:gd name="connsiteY6" fmla="*/ 39687 h 1778000"/>
                <a:gd name="connsiteX7" fmla="*/ 1763712 w 2220912"/>
                <a:gd name="connsiteY7" fmla="*/ 344487 h 1778000"/>
                <a:gd name="connsiteX8" fmla="*/ 820737 w 2220912"/>
                <a:gd name="connsiteY8" fmla="*/ 773112 h 1778000"/>
                <a:gd name="connsiteX9" fmla="*/ 239712 w 2220912"/>
                <a:gd name="connsiteY9" fmla="*/ 877887 h 1778000"/>
                <a:gd name="connsiteX10" fmla="*/ 30162 w 2220912"/>
                <a:gd name="connsiteY10" fmla="*/ 868362 h 1778000"/>
                <a:gd name="connsiteX0" fmla="*/ 30162 w 2220912"/>
                <a:gd name="connsiteY0" fmla="*/ 868362 h 1778000"/>
                <a:gd name="connsiteX1" fmla="*/ 420687 w 2220912"/>
                <a:gd name="connsiteY1" fmla="*/ 1401762 h 1778000"/>
                <a:gd name="connsiteX2" fmla="*/ 849312 w 2220912"/>
                <a:gd name="connsiteY2" fmla="*/ 1744662 h 1778000"/>
                <a:gd name="connsiteX3" fmla="*/ 1439862 w 2220912"/>
                <a:gd name="connsiteY3" fmla="*/ 1601787 h 1778000"/>
                <a:gd name="connsiteX4" fmla="*/ 1906587 w 2220912"/>
                <a:gd name="connsiteY4" fmla="*/ 1201737 h 1778000"/>
                <a:gd name="connsiteX5" fmla="*/ 2201862 w 2220912"/>
                <a:gd name="connsiteY5" fmla="*/ 582612 h 1778000"/>
                <a:gd name="connsiteX6" fmla="*/ 2020887 w 2220912"/>
                <a:gd name="connsiteY6" fmla="*/ 39687 h 1778000"/>
                <a:gd name="connsiteX7" fmla="*/ 1763712 w 2220912"/>
                <a:gd name="connsiteY7" fmla="*/ 344487 h 1778000"/>
                <a:gd name="connsiteX8" fmla="*/ 820737 w 2220912"/>
                <a:gd name="connsiteY8" fmla="*/ 773112 h 1778000"/>
                <a:gd name="connsiteX9" fmla="*/ 239712 w 2220912"/>
                <a:gd name="connsiteY9" fmla="*/ 877887 h 1778000"/>
                <a:gd name="connsiteX10" fmla="*/ 30162 w 2220912"/>
                <a:gd name="connsiteY10" fmla="*/ 868362 h 1778000"/>
                <a:gd name="connsiteX0" fmla="*/ 30162 w 2312374"/>
                <a:gd name="connsiteY0" fmla="*/ 869819 h 1779457"/>
                <a:gd name="connsiteX1" fmla="*/ 420687 w 2312374"/>
                <a:gd name="connsiteY1" fmla="*/ 1403219 h 1779457"/>
                <a:gd name="connsiteX2" fmla="*/ 849312 w 2312374"/>
                <a:gd name="connsiteY2" fmla="*/ 1746119 h 1779457"/>
                <a:gd name="connsiteX3" fmla="*/ 1439862 w 2312374"/>
                <a:gd name="connsiteY3" fmla="*/ 1603244 h 1779457"/>
                <a:gd name="connsiteX4" fmla="*/ 1906587 w 2312374"/>
                <a:gd name="connsiteY4" fmla="*/ 1203194 h 1779457"/>
                <a:gd name="connsiteX5" fmla="*/ 2201862 w 2312374"/>
                <a:gd name="connsiteY5" fmla="*/ 584069 h 1779457"/>
                <a:gd name="connsiteX6" fmla="*/ 2239349 w 2312374"/>
                <a:gd name="connsiteY6" fmla="*/ 39687 h 1779457"/>
                <a:gd name="connsiteX7" fmla="*/ 1763712 w 2312374"/>
                <a:gd name="connsiteY7" fmla="*/ 345944 h 1779457"/>
                <a:gd name="connsiteX8" fmla="*/ 820737 w 2312374"/>
                <a:gd name="connsiteY8" fmla="*/ 774569 h 1779457"/>
                <a:gd name="connsiteX9" fmla="*/ 239712 w 2312374"/>
                <a:gd name="connsiteY9" fmla="*/ 879344 h 1779457"/>
                <a:gd name="connsiteX10" fmla="*/ 30162 w 2312374"/>
                <a:gd name="connsiteY10" fmla="*/ 869819 h 1779457"/>
                <a:gd name="connsiteX0" fmla="*/ 30162 w 2332627"/>
                <a:gd name="connsiteY0" fmla="*/ 846217 h 1755855"/>
                <a:gd name="connsiteX1" fmla="*/ 420687 w 2332627"/>
                <a:gd name="connsiteY1" fmla="*/ 1379617 h 1755855"/>
                <a:gd name="connsiteX2" fmla="*/ 849312 w 2332627"/>
                <a:gd name="connsiteY2" fmla="*/ 1722517 h 1755855"/>
                <a:gd name="connsiteX3" fmla="*/ 1439862 w 2332627"/>
                <a:gd name="connsiteY3" fmla="*/ 1579642 h 1755855"/>
                <a:gd name="connsiteX4" fmla="*/ 1906587 w 2332627"/>
                <a:gd name="connsiteY4" fmla="*/ 1179592 h 1755855"/>
                <a:gd name="connsiteX5" fmla="*/ 2201862 w 2332627"/>
                <a:gd name="connsiteY5" fmla="*/ 560467 h 1755855"/>
                <a:gd name="connsiteX6" fmla="*/ 2239349 w 2332627"/>
                <a:gd name="connsiteY6" fmla="*/ 16085 h 1755855"/>
                <a:gd name="connsiteX7" fmla="*/ 1642189 w 2332627"/>
                <a:gd name="connsiteY7" fmla="*/ 463955 h 1755855"/>
                <a:gd name="connsiteX8" fmla="*/ 820737 w 2332627"/>
                <a:gd name="connsiteY8" fmla="*/ 750967 h 1755855"/>
                <a:gd name="connsiteX9" fmla="*/ 239712 w 2332627"/>
                <a:gd name="connsiteY9" fmla="*/ 855742 h 1755855"/>
                <a:gd name="connsiteX10" fmla="*/ 30162 w 2332627"/>
                <a:gd name="connsiteY10" fmla="*/ 846217 h 1755855"/>
                <a:gd name="connsiteX0" fmla="*/ 30162 w 2332628"/>
                <a:gd name="connsiteY0" fmla="*/ 846217 h 1755855"/>
                <a:gd name="connsiteX1" fmla="*/ 420687 w 2332628"/>
                <a:gd name="connsiteY1" fmla="*/ 1379617 h 1755855"/>
                <a:gd name="connsiteX2" fmla="*/ 849312 w 2332628"/>
                <a:gd name="connsiteY2" fmla="*/ 1722517 h 1755855"/>
                <a:gd name="connsiteX3" fmla="*/ 1439862 w 2332628"/>
                <a:gd name="connsiteY3" fmla="*/ 1579642 h 1755855"/>
                <a:gd name="connsiteX4" fmla="*/ 1906587 w 2332628"/>
                <a:gd name="connsiteY4" fmla="*/ 1179592 h 1755855"/>
                <a:gd name="connsiteX5" fmla="*/ 2201862 w 2332628"/>
                <a:gd name="connsiteY5" fmla="*/ 560467 h 1755855"/>
                <a:gd name="connsiteX6" fmla="*/ 2239349 w 2332628"/>
                <a:gd name="connsiteY6" fmla="*/ 16085 h 1755855"/>
                <a:gd name="connsiteX7" fmla="*/ 1642189 w 2332628"/>
                <a:gd name="connsiteY7" fmla="*/ 463955 h 1755855"/>
                <a:gd name="connsiteX8" fmla="*/ 970384 w 2332628"/>
                <a:gd name="connsiteY8" fmla="*/ 538600 h 1755855"/>
                <a:gd name="connsiteX9" fmla="*/ 239712 w 2332628"/>
                <a:gd name="connsiteY9" fmla="*/ 855742 h 1755855"/>
                <a:gd name="connsiteX10" fmla="*/ 30162 w 2332628"/>
                <a:gd name="connsiteY10" fmla="*/ 846217 h 17558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332628" h="1755855">
                  <a:moveTo>
                    <a:pt x="30162" y="846217"/>
                  </a:moveTo>
                  <a:cubicBezTo>
                    <a:pt x="60324" y="933529"/>
                    <a:pt x="284162" y="1233567"/>
                    <a:pt x="420687" y="1379617"/>
                  </a:cubicBezTo>
                  <a:cubicBezTo>
                    <a:pt x="557212" y="1525667"/>
                    <a:pt x="679449" y="1689179"/>
                    <a:pt x="849312" y="1722517"/>
                  </a:cubicBezTo>
                  <a:cubicBezTo>
                    <a:pt x="1019175" y="1755855"/>
                    <a:pt x="1263650" y="1670129"/>
                    <a:pt x="1439862" y="1579642"/>
                  </a:cubicBezTo>
                  <a:cubicBezTo>
                    <a:pt x="1616074" y="1489155"/>
                    <a:pt x="1779587" y="1349455"/>
                    <a:pt x="1906587" y="1179592"/>
                  </a:cubicBezTo>
                  <a:cubicBezTo>
                    <a:pt x="2033587" y="1009729"/>
                    <a:pt x="2146402" y="754385"/>
                    <a:pt x="2201862" y="560467"/>
                  </a:cubicBezTo>
                  <a:cubicBezTo>
                    <a:pt x="2257322" y="366549"/>
                    <a:pt x="2332628" y="32170"/>
                    <a:pt x="2239349" y="16085"/>
                  </a:cubicBezTo>
                  <a:cubicBezTo>
                    <a:pt x="2146070" y="0"/>
                    <a:pt x="1853683" y="376869"/>
                    <a:pt x="1642189" y="463955"/>
                  </a:cubicBezTo>
                  <a:cubicBezTo>
                    <a:pt x="1430695" y="551041"/>
                    <a:pt x="1204130" y="473302"/>
                    <a:pt x="970384" y="538600"/>
                  </a:cubicBezTo>
                  <a:cubicBezTo>
                    <a:pt x="736638" y="603898"/>
                    <a:pt x="396416" y="804472"/>
                    <a:pt x="239712" y="855742"/>
                  </a:cubicBezTo>
                  <a:cubicBezTo>
                    <a:pt x="83008" y="907012"/>
                    <a:pt x="0" y="758905"/>
                    <a:pt x="30162" y="846217"/>
                  </a:cubicBezTo>
                  <a:close/>
                </a:path>
              </a:pathLst>
            </a:custGeom>
            <a:gradFill flip="none" rotWithShape="1">
              <a:gsLst>
                <a:gs pos="74000">
                  <a:schemeClr val="bg1">
                    <a:alpha val="11000"/>
                  </a:schemeClr>
                </a:gs>
                <a:gs pos="28000">
                  <a:schemeClr val="bg1">
                    <a:alpha val="0"/>
                  </a:schemeClr>
                </a:gs>
                <a:gs pos="0">
                  <a:schemeClr val="bg1">
                    <a:alpha val="0"/>
                  </a:schemeClr>
                </a:gs>
              </a:gsLst>
              <a:lin ang="2700000" scaled="0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7" name="Oval 26"/>
            <p:cNvSpPr>
              <a:spLocks noChangeAspect="1" noChangeArrowheads="1"/>
            </p:cNvSpPr>
            <p:nvPr/>
          </p:nvSpPr>
          <p:spPr bwMode="auto">
            <a:xfrm rot="8100000">
              <a:off x="6006816" y="4664751"/>
              <a:ext cx="1550260" cy="831200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33000"/>
                  </a:schemeClr>
                </a:gs>
                <a:gs pos="20000">
                  <a:schemeClr val="bg1">
                    <a:gamma/>
                    <a:shade val="46275"/>
                    <a:invGamma/>
                    <a:alpha val="0"/>
                  </a:schemeClr>
                </a:gs>
              </a:gsLst>
              <a:lin ang="5400000" scaled="1"/>
            </a:gradFill>
            <a:ln w="38100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58" name="TextBox 57"/>
          <p:cNvSpPr txBox="1">
            <a:spLocks noChangeArrowheads="1"/>
          </p:cNvSpPr>
          <p:nvPr/>
        </p:nvSpPr>
        <p:spPr bwMode="auto">
          <a:xfrm>
            <a:off x="634883" y="4526136"/>
            <a:ext cx="917701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kumimoji="0" lang="en-US" altLang="ko-KR" sz="1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TEXT</a:t>
            </a:r>
            <a:endParaRPr kumimoji="0" lang="en-US" altLang="ko-KR" sz="14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  <p:sp>
        <p:nvSpPr>
          <p:cNvPr id="59" name="타원 104"/>
          <p:cNvSpPr/>
          <p:nvPr/>
        </p:nvSpPr>
        <p:spPr>
          <a:xfrm>
            <a:off x="795876" y="3590269"/>
            <a:ext cx="596823" cy="596822"/>
          </a:xfrm>
          <a:prstGeom prst="ellipse">
            <a:avLst/>
          </a:prstGeom>
          <a:solidFill>
            <a:srgbClr val="CBCBC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60" name="그룹 60"/>
          <p:cNvGrpSpPr>
            <a:grpSpLocks/>
          </p:cNvGrpSpPr>
          <p:nvPr/>
        </p:nvGrpSpPr>
        <p:grpSpPr bwMode="auto">
          <a:xfrm>
            <a:off x="761035" y="3581173"/>
            <a:ext cx="677986" cy="615016"/>
            <a:chOff x="5075123" y="3457302"/>
            <a:chExt cx="2481953" cy="2249809"/>
          </a:xfrm>
        </p:grpSpPr>
        <p:sp>
          <p:nvSpPr>
            <p:cNvPr id="61" name="타원 106"/>
            <p:cNvSpPr/>
            <p:nvPr/>
          </p:nvSpPr>
          <p:spPr>
            <a:xfrm>
              <a:off x="5159815" y="3457302"/>
              <a:ext cx="2249809" cy="2249809"/>
            </a:xfrm>
            <a:prstGeom prst="ellipse">
              <a:avLst/>
            </a:prstGeom>
            <a:gradFill flip="none" rotWithShape="1">
              <a:gsLst>
                <a:gs pos="62000">
                  <a:schemeClr val="bg1">
                    <a:alpha val="0"/>
                  </a:schemeClr>
                </a:gs>
                <a:gs pos="45000">
                  <a:schemeClr val="bg1">
                    <a:alpha val="0"/>
                  </a:schemeClr>
                </a:gs>
                <a:gs pos="100000">
                  <a:schemeClr val="bg1"/>
                </a:gs>
              </a:gsLst>
              <a:path path="circle">
                <a:fillToRect l="50000" t="50000" r="50000" b="50000"/>
              </a:path>
              <a:tileRect/>
            </a:gradFill>
            <a:ln>
              <a:solidFill>
                <a:schemeClr val="bg1"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2" name="Oval 26"/>
            <p:cNvSpPr>
              <a:spLocks noChangeAspect="1" noChangeArrowheads="1"/>
            </p:cNvSpPr>
            <p:nvPr/>
          </p:nvSpPr>
          <p:spPr bwMode="auto">
            <a:xfrm rot="18900000">
              <a:off x="5075123" y="3760604"/>
              <a:ext cx="1550261" cy="831201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33000"/>
                  </a:schemeClr>
                </a:gs>
                <a:gs pos="100000">
                  <a:schemeClr val="bg1">
                    <a:gamma/>
                    <a:shade val="46275"/>
                    <a:invGamma/>
                    <a:alpha val="0"/>
                  </a:schemeClr>
                </a:gs>
              </a:gsLst>
              <a:lin ang="5400000" scaled="1"/>
            </a:gradFill>
            <a:ln w="38100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3" name="Oval 28"/>
            <p:cNvSpPr>
              <a:spLocks noChangeArrowheads="1"/>
            </p:cNvSpPr>
            <p:nvPr/>
          </p:nvSpPr>
          <p:spPr bwMode="auto">
            <a:xfrm flipH="1">
              <a:off x="5386741" y="3670248"/>
              <a:ext cx="713227" cy="639276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64999"/>
                  </a:schemeClr>
                </a:gs>
                <a:gs pos="100000">
                  <a:srgbClr val="67ABF5">
                    <a:alpha val="0"/>
                  </a:srgb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kumimoji="0" lang="ko-KR" altLang="en-US">
                <a:latin typeface="Arial" pitchFamily="34" charset="0"/>
                <a:ea typeface="맑은 고딕" pitchFamily="50" charset="-127"/>
                <a:cs typeface="Arial" pitchFamily="34" charset="0"/>
              </a:endParaRPr>
            </a:p>
          </p:txBody>
        </p:sp>
        <p:sp>
          <p:nvSpPr>
            <p:cNvPr id="64" name="자유형 109"/>
            <p:cNvSpPr/>
            <p:nvPr/>
          </p:nvSpPr>
          <p:spPr>
            <a:xfrm rot="5398342">
              <a:off x="5955277" y="3558568"/>
              <a:ext cx="1424934" cy="1382488"/>
            </a:xfrm>
            <a:custGeom>
              <a:avLst/>
              <a:gdLst>
                <a:gd name="connsiteX0" fmla="*/ 0 w 1800225"/>
                <a:gd name="connsiteY0" fmla="*/ 1285875 h 1409700"/>
                <a:gd name="connsiteX1" fmla="*/ 723900 w 1800225"/>
                <a:gd name="connsiteY1" fmla="*/ 1409700 h 1409700"/>
                <a:gd name="connsiteX2" fmla="*/ 1800225 w 1800225"/>
                <a:gd name="connsiteY2" fmla="*/ 428625 h 1409700"/>
                <a:gd name="connsiteX3" fmla="*/ 1323975 w 1800225"/>
                <a:gd name="connsiteY3" fmla="*/ 0 h 1409700"/>
                <a:gd name="connsiteX4" fmla="*/ 342900 w 1800225"/>
                <a:gd name="connsiteY4" fmla="*/ 419100 h 1409700"/>
                <a:gd name="connsiteX5" fmla="*/ 0 w 1800225"/>
                <a:gd name="connsiteY5" fmla="*/ 1285875 h 1409700"/>
                <a:gd name="connsiteX0" fmla="*/ 63500 w 1863725"/>
                <a:gd name="connsiteY0" fmla="*/ 1287462 h 1411287"/>
                <a:gd name="connsiteX1" fmla="*/ 787400 w 1863725"/>
                <a:gd name="connsiteY1" fmla="*/ 1411287 h 1411287"/>
                <a:gd name="connsiteX2" fmla="*/ 1863725 w 1863725"/>
                <a:gd name="connsiteY2" fmla="*/ 430212 h 1411287"/>
                <a:gd name="connsiteX3" fmla="*/ 1387475 w 1863725"/>
                <a:gd name="connsiteY3" fmla="*/ 1587 h 1411287"/>
                <a:gd name="connsiteX4" fmla="*/ 406400 w 1863725"/>
                <a:gd name="connsiteY4" fmla="*/ 420687 h 1411287"/>
                <a:gd name="connsiteX5" fmla="*/ 63500 w 1863725"/>
                <a:gd name="connsiteY5" fmla="*/ 1287462 h 1411287"/>
                <a:gd name="connsiteX0" fmla="*/ 63500 w 1963738"/>
                <a:gd name="connsiteY0" fmla="*/ 1287462 h 1411287"/>
                <a:gd name="connsiteX1" fmla="*/ 787400 w 1963738"/>
                <a:gd name="connsiteY1" fmla="*/ 1411287 h 1411287"/>
                <a:gd name="connsiteX2" fmla="*/ 1863725 w 1963738"/>
                <a:gd name="connsiteY2" fmla="*/ 430212 h 1411287"/>
                <a:gd name="connsiteX3" fmla="*/ 1387475 w 1963738"/>
                <a:gd name="connsiteY3" fmla="*/ 1587 h 1411287"/>
                <a:gd name="connsiteX4" fmla="*/ 406400 w 1963738"/>
                <a:gd name="connsiteY4" fmla="*/ 420687 h 1411287"/>
                <a:gd name="connsiteX5" fmla="*/ 63500 w 1963738"/>
                <a:gd name="connsiteY5" fmla="*/ 1287462 h 1411287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41717 w 1963737"/>
                <a:gd name="connsiteY0" fmla="*/ 1287462 h 1689794"/>
                <a:gd name="connsiteX1" fmla="*/ 634920 w 1963737"/>
                <a:gd name="connsiteY1" fmla="*/ 1546919 h 1689794"/>
                <a:gd name="connsiteX2" fmla="*/ 1841942 w 1963737"/>
                <a:gd name="connsiteY2" fmla="*/ 430212 h 1689794"/>
                <a:gd name="connsiteX3" fmla="*/ 1365692 w 1963737"/>
                <a:gd name="connsiteY3" fmla="*/ 1587 h 1689794"/>
                <a:gd name="connsiteX4" fmla="*/ 384617 w 1963737"/>
                <a:gd name="connsiteY4" fmla="*/ 420687 h 1689794"/>
                <a:gd name="connsiteX5" fmla="*/ 41717 w 1963737"/>
                <a:gd name="connsiteY5" fmla="*/ 1287462 h 1689794"/>
                <a:gd name="connsiteX0" fmla="*/ 41717 w 1860992"/>
                <a:gd name="connsiteY0" fmla="*/ 1287462 h 1689794"/>
                <a:gd name="connsiteX1" fmla="*/ 634920 w 1860992"/>
                <a:gd name="connsiteY1" fmla="*/ 1546919 h 1689794"/>
                <a:gd name="connsiteX2" fmla="*/ 1479991 w 1860992"/>
                <a:gd name="connsiteY2" fmla="*/ 896937 h 1689794"/>
                <a:gd name="connsiteX3" fmla="*/ 1841942 w 1860992"/>
                <a:gd name="connsiteY3" fmla="*/ 430212 h 1689794"/>
                <a:gd name="connsiteX4" fmla="*/ 1365692 w 1860992"/>
                <a:gd name="connsiteY4" fmla="*/ 1587 h 1689794"/>
                <a:gd name="connsiteX5" fmla="*/ 384617 w 1860992"/>
                <a:gd name="connsiteY5" fmla="*/ 420687 h 1689794"/>
                <a:gd name="connsiteX6" fmla="*/ 41717 w 1860992"/>
                <a:gd name="connsiteY6" fmla="*/ 1287462 h 1689794"/>
                <a:gd name="connsiteX0" fmla="*/ 41717 w 1843724"/>
                <a:gd name="connsiteY0" fmla="*/ 1287462 h 1689794"/>
                <a:gd name="connsiteX1" fmla="*/ 634920 w 1843724"/>
                <a:gd name="connsiteY1" fmla="*/ 1546919 h 1689794"/>
                <a:gd name="connsiteX2" fmla="*/ 1355000 w 1843724"/>
                <a:gd name="connsiteY2" fmla="*/ 466799 h 1689794"/>
                <a:gd name="connsiteX3" fmla="*/ 1841942 w 1843724"/>
                <a:gd name="connsiteY3" fmla="*/ 430212 h 1689794"/>
                <a:gd name="connsiteX4" fmla="*/ 1365692 w 1843724"/>
                <a:gd name="connsiteY4" fmla="*/ 1587 h 1689794"/>
                <a:gd name="connsiteX5" fmla="*/ 384617 w 1843724"/>
                <a:gd name="connsiteY5" fmla="*/ 420687 h 1689794"/>
                <a:gd name="connsiteX6" fmla="*/ 41717 w 1843724"/>
                <a:gd name="connsiteY6" fmla="*/ 1287462 h 1689794"/>
                <a:gd name="connsiteX0" fmla="*/ 41717 w 1843724"/>
                <a:gd name="connsiteY0" fmla="*/ 1287462 h 1689794"/>
                <a:gd name="connsiteX1" fmla="*/ 634920 w 1843724"/>
                <a:gd name="connsiteY1" fmla="*/ 1546919 h 1689794"/>
                <a:gd name="connsiteX2" fmla="*/ 1355000 w 1843724"/>
                <a:gd name="connsiteY2" fmla="*/ 466799 h 1689794"/>
                <a:gd name="connsiteX3" fmla="*/ 1841942 w 1843724"/>
                <a:gd name="connsiteY3" fmla="*/ 430212 h 1689794"/>
                <a:gd name="connsiteX4" fmla="*/ 1365692 w 1843724"/>
                <a:gd name="connsiteY4" fmla="*/ 1587 h 1689794"/>
                <a:gd name="connsiteX5" fmla="*/ 384617 w 1843724"/>
                <a:gd name="connsiteY5" fmla="*/ 420687 h 1689794"/>
                <a:gd name="connsiteX6" fmla="*/ 41717 w 1843724"/>
                <a:gd name="connsiteY6" fmla="*/ 1287462 h 1689794"/>
                <a:gd name="connsiteX0" fmla="*/ 41717 w 1855725"/>
                <a:gd name="connsiteY0" fmla="*/ 1287462 h 1689794"/>
                <a:gd name="connsiteX1" fmla="*/ 634920 w 1855725"/>
                <a:gd name="connsiteY1" fmla="*/ 1546919 h 1689794"/>
                <a:gd name="connsiteX2" fmla="*/ 1282992 w 1855725"/>
                <a:gd name="connsiteY2" fmla="*/ 322783 h 1689794"/>
                <a:gd name="connsiteX3" fmla="*/ 1841942 w 1855725"/>
                <a:gd name="connsiteY3" fmla="*/ 430212 h 1689794"/>
                <a:gd name="connsiteX4" fmla="*/ 1365692 w 1855725"/>
                <a:gd name="connsiteY4" fmla="*/ 1587 h 1689794"/>
                <a:gd name="connsiteX5" fmla="*/ 384617 w 1855725"/>
                <a:gd name="connsiteY5" fmla="*/ 420687 h 1689794"/>
                <a:gd name="connsiteX6" fmla="*/ 41717 w 1855725"/>
                <a:gd name="connsiteY6" fmla="*/ 1287462 h 1689794"/>
                <a:gd name="connsiteX0" fmla="*/ 41717 w 1876164"/>
                <a:gd name="connsiteY0" fmla="*/ 1287462 h 1689794"/>
                <a:gd name="connsiteX1" fmla="*/ 634920 w 1876164"/>
                <a:gd name="connsiteY1" fmla="*/ 1546919 h 1689794"/>
                <a:gd name="connsiteX2" fmla="*/ 1571024 w 1876164"/>
                <a:gd name="connsiteY2" fmla="*/ 538807 h 1689794"/>
                <a:gd name="connsiteX3" fmla="*/ 1841942 w 1876164"/>
                <a:gd name="connsiteY3" fmla="*/ 430212 h 1689794"/>
                <a:gd name="connsiteX4" fmla="*/ 1365692 w 1876164"/>
                <a:gd name="connsiteY4" fmla="*/ 1587 h 1689794"/>
                <a:gd name="connsiteX5" fmla="*/ 384617 w 1876164"/>
                <a:gd name="connsiteY5" fmla="*/ 420687 h 1689794"/>
                <a:gd name="connsiteX6" fmla="*/ 41717 w 1876164"/>
                <a:gd name="connsiteY6" fmla="*/ 1287462 h 1689794"/>
                <a:gd name="connsiteX0" fmla="*/ 53718 w 1888165"/>
                <a:gd name="connsiteY0" fmla="*/ 1287462 h 1761802"/>
                <a:gd name="connsiteX1" fmla="*/ 718928 w 1888165"/>
                <a:gd name="connsiteY1" fmla="*/ 1618927 h 1761802"/>
                <a:gd name="connsiteX2" fmla="*/ 1583025 w 1888165"/>
                <a:gd name="connsiteY2" fmla="*/ 538807 h 1761802"/>
                <a:gd name="connsiteX3" fmla="*/ 1853943 w 1888165"/>
                <a:gd name="connsiteY3" fmla="*/ 430212 h 1761802"/>
                <a:gd name="connsiteX4" fmla="*/ 1377693 w 1888165"/>
                <a:gd name="connsiteY4" fmla="*/ 1587 h 1761802"/>
                <a:gd name="connsiteX5" fmla="*/ 396618 w 1888165"/>
                <a:gd name="connsiteY5" fmla="*/ 420687 h 1761802"/>
                <a:gd name="connsiteX6" fmla="*/ 53718 w 1888165"/>
                <a:gd name="connsiteY6" fmla="*/ 1287462 h 1761802"/>
                <a:gd name="connsiteX0" fmla="*/ 53718 w 1888165"/>
                <a:gd name="connsiteY0" fmla="*/ 1287462 h 1761802"/>
                <a:gd name="connsiteX1" fmla="*/ 718928 w 1888165"/>
                <a:gd name="connsiteY1" fmla="*/ 1618927 h 1761802"/>
                <a:gd name="connsiteX2" fmla="*/ 1583025 w 1888165"/>
                <a:gd name="connsiteY2" fmla="*/ 538807 h 1761802"/>
                <a:gd name="connsiteX3" fmla="*/ 1853943 w 1888165"/>
                <a:gd name="connsiteY3" fmla="*/ 430212 h 1761802"/>
                <a:gd name="connsiteX4" fmla="*/ 1377693 w 1888165"/>
                <a:gd name="connsiteY4" fmla="*/ 1587 h 1761802"/>
                <a:gd name="connsiteX5" fmla="*/ 396618 w 1888165"/>
                <a:gd name="connsiteY5" fmla="*/ 420687 h 1761802"/>
                <a:gd name="connsiteX6" fmla="*/ 53718 w 1888165"/>
                <a:gd name="connsiteY6" fmla="*/ 1287462 h 1761802"/>
                <a:gd name="connsiteX0" fmla="*/ 53718 w 1888165"/>
                <a:gd name="connsiteY0" fmla="*/ 1287462 h 1706006"/>
                <a:gd name="connsiteX1" fmla="*/ 718928 w 1888165"/>
                <a:gd name="connsiteY1" fmla="*/ 1618927 h 1706006"/>
                <a:gd name="connsiteX2" fmla="*/ 1583025 w 1888165"/>
                <a:gd name="connsiteY2" fmla="*/ 538807 h 1706006"/>
                <a:gd name="connsiteX3" fmla="*/ 1853943 w 1888165"/>
                <a:gd name="connsiteY3" fmla="*/ 430212 h 1706006"/>
                <a:gd name="connsiteX4" fmla="*/ 1377693 w 1888165"/>
                <a:gd name="connsiteY4" fmla="*/ 1587 h 1706006"/>
                <a:gd name="connsiteX5" fmla="*/ 396618 w 1888165"/>
                <a:gd name="connsiteY5" fmla="*/ 420687 h 1706006"/>
                <a:gd name="connsiteX6" fmla="*/ 53718 w 1888165"/>
                <a:gd name="connsiteY6" fmla="*/ 1287462 h 1706006"/>
                <a:gd name="connsiteX0" fmla="*/ 53718 w 1888165"/>
                <a:gd name="connsiteY0" fmla="*/ 1287462 h 1618927"/>
                <a:gd name="connsiteX1" fmla="*/ 718928 w 1888165"/>
                <a:gd name="connsiteY1" fmla="*/ 1618927 h 1618927"/>
                <a:gd name="connsiteX2" fmla="*/ 1583025 w 1888165"/>
                <a:gd name="connsiteY2" fmla="*/ 538807 h 1618927"/>
                <a:gd name="connsiteX3" fmla="*/ 1853943 w 1888165"/>
                <a:gd name="connsiteY3" fmla="*/ 430212 h 1618927"/>
                <a:gd name="connsiteX4" fmla="*/ 1377693 w 1888165"/>
                <a:gd name="connsiteY4" fmla="*/ 1587 h 1618927"/>
                <a:gd name="connsiteX5" fmla="*/ 396618 w 1888165"/>
                <a:gd name="connsiteY5" fmla="*/ 420687 h 1618927"/>
                <a:gd name="connsiteX6" fmla="*/ 53718 w 1888165"/>
                <a:gd name="connsiteY6" fmla="*/ 1287462 h 1618927"/>
                <a:gd name="connsiteX0" fmla="*/ 5223 w 1839670"/>
                <a:gd name="connsiteY0" fmla="*/ 1287462 h 1780287"/>
                <a:gd name="connsiteX1" fmla="*/ 379464 w 1839670"/>
                <a:gd name="connsiteY1" fmla="*/ 1506969 h 1780287"/>
                <a:gd name="connsiteX2" fmla="*/ 670433 w 1839670"/>
                <a:gd name="connsiteY2" fmla="*/ 1618927 h 1780287"/>
                <a:gd name="connsiteX3" fmla="*/ 1534530 w 1839670"/>
                <a:gd name="connsiteY3" fmla="*/ 538807 h 1780287"/>
                <a:gd name="connsiteX4" fmla="*/ 1805448 w 1839670"/>
                <a:gd name="connsiteY4" fmla="*/ 430212 h 1780287"/>
                <a:gd name="connsiteX5" fmla="*/ 1329198 w 1839670"/>
                <a:gd name="connsiteY5" fmla="*/ 1587 h 1780287"/>
                <a:gd name="connsiteX6" fmla="*/ 348123 w 1839670"/>
                <a:gd name="connsiteY6" fmla="*/ 420687 h 1780287"/>
                <a:gd name="connsiteX7" fmla="*/ 5223 w 1839670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834947" h="1780287">
                  <a:moveTo>
                    <a:pt x="500" y="1287462"/>
                  </a:moveTo>
                  <a:cubicBezTo>
                    <a:pt x="1000" y="1451572"/>
                    <a:pt x="235534" y="1350106"/>
                    <a:pt x="346402" y="1405350"/>
                  </a:cubicBezTo>
                  <a:cubicBezTo>
                    <a:pt x="457270" y="1460594"/>
                    <a:pt x="473199" y="1780287"/>
                    <a:pt x="665710" y="1618927"/>
                  </a:cubicBezTo>
                  <a:cubicBezTo>
                    <a:pt x="905422" y="1553840"/>
                    <a:pt x="1238695" y="627021"/>
                    <a:pt x="1529807" y="538807"/>
                  </a:cubicBezTo>
                  <a:cubicBezTo>
                    <a:pt x="1820919" y="450593"/>
                    <a:pt x="1834947" y="519749"/>
                    <a:pt x="1800725" y="430212"/>
                  </a:cubicBezTo>
                  <a:cubicBezTo>
                    <a:pt x="1766503" y="340675"/>
                    <a:pt x="1567362" y="3174"/>
                    <a:pt x="1324475" y="1587"/>
                  </a:cubicBezTo>
                  <a:cubicBezTo>
                    <a:pt x="1081588" y="0"/>
                    <a:pt x="564063" y="206375"/>
                    <a:pt x="343400" y="420687"/>
                  </a:cubicBezTo>
                  <a:cubicBezTo>
                    <a:pt x="122738" y="635000"/>
                    <a:pt x="0" y="1123352"/>
                    <a:pt x="500" y="1287462"/>
                  </a:cubicBezTo>
                  <a:close/>
                </a:path>
              </a:pathLst>
            </a:custGeom>
            <a:gradFill flip="none" rotWithShape="1">
              <a:gsLst>
                <a:gs pos="74000">
                  <a:schemeClr val="bg1">
                    <a:alpha val="19000"/>
                  </a:schemeClr>
                </a:gs>
                <a:gs pos="50000">
                  <a:schemeClr val="bg1">
                    <a:alpha val="0"/>
                  </a:schemeClr>
                </a:gs>
                <a:gs pos="100000">
                  <a:schemeClr val="bg1">
                    <a:alpha val="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5" name="자유형 110"/>
            <p:cNvSpPr/>
            <p:nvPr/>
          </p:nvSpPr>
          <p:spPr>
            <a:xfrm rot="5839189">
              <a:off x="4992668" y="4233137"/>
              <a:ext cx="1574505" cy="1185188"/>
            </a:xfrm>
            <a:custGeom>
              <a:avLst/>
              <a:gdLst>
                <a:gd name="connsiteX0" fmla="*/ 0 w 2171700"/>
                <a:gd name="connsiteY0" fmla="*/ 1038225 h 1914525"/>
                <a:gd name="connsiteX1" fmla="*/ 390525 w 2171700"/>
                <a:gd name="connsiteY1" fmla="*/ 1571625 h 1914525"/>
                <a:gd name="connsiteX2" fmla="*/ 819150 w 2171700"/>
                <a:gd name="connsiteY2" fmla="*/ 1914525 h 1914525"/>
                <a:gd name="connsiteX3" fmla="*/ 1409700 w 2171700"/>
                <a:gd name="connsiteY3" fmla="*/ 1771650 h 1914525"/>
                <a:gd name="connsiteX4" fmla="*/ 1876425 w 2171700"/>
                <a:gd name="connsiteY4" fmla="*/ 1371600 h 1914525"/>
                <a:gd name="connsiteX5" fmla="*/ 2171700 w 2171700"/>
                <a:gd name="connsiteY5" fmla="*/ 752475 h 1914525"/>
                <a:gd name="connsiteX6" fmla="*/ 2105025 w 2171700"/>
                <a:gd name="connsiteY6" fmla="*/ 0 h 1914525"/>
                <a:gd name="connsiteX7" fmla="*/ 1990725 w 2171700"/>
                <a:gd name="connsiteY7" fmla="*/ 209550 h 1914525"/>
                <a:gd name="connsiteX8" fmla="*/ 1733550 w 2171700"/>
                <a:gd name="connsiteY8" fmla="*/ 514350 h 1914525"/>
                <a:gd name="connsiteX9" fmla="*/ 1428750 w 2171700"/>
                <a:gd name="connsiteY9" fmla="*/ 533400 h 1914525"/>
                <a:gd name="connsiteX10" fmla="*/ 790575 w 2171700"/>
                <a:gd name="connsiteY10" fmla="*/ 942975 h 1914525"/>
                <a:gd name="connsiteX11" fmla="*/ 209550 w 2171700"/>
                <a:gd name="connsiteY11" fmla="*/ 1047750 h 1914525"/>
                <a:gd name="connsiteX12" fmla="*/ 0 w 2171700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128712 h 2005012"/>
                <a:gd name="connsiteX1" fmla="*/ 420687 w 2201862"/>
                <a:gd name="connsiteY1" fmla="*/ 1662112 h 2005012"/>
                <a:gd name="connsiteX2" fmla="*/ 849312 w 2201862"/>
                <a:gd name="connsiteY2" fmla="*/ 2005012 h 2005012"/>
                <a:gd name="connsiteX3" fmla="*/ 1439862 w 2201862"/>
                <a:gd name="connsiteY3" fmla="*/ 1862137 h 2005012"/>
                <a:gd name="connsiteX4" fmla="*/ 1906587 w 2201862"/>
                <a:gd name="connsiteY4" fmla="*/ 1462087 h 2005012"/>
                <a:gd name="connsiteX5" fmla="*/ 2201862 w 2201862"/>
                <a:gd name="connsiteY5" fmla="*/ 842962 h 2005012"/>
                <a:gd name="connsiteX6" fmla="*/ 2135187 w 2201862"/>
                <a:gd name="connsiteY6" fmla="*/ 90487 h 2005012"/>
                <a:gd name="connsiteX7" fmla="*/ 2020887 w 2201862"/>
                <a:gd name="connsiteY7" fmla="*/ 300037 h 2005012"/>
                <a:gd name="connsiteX8" fmla="*/ 1763712 w 2201862"/>
                <a:gd name="connsiteY8" fmla="*/ 604837 h 2005012"/>
                <a:gd name="connsiteX9" fmla="*/ 1458912 w 2201862"/>
                <a:gd name="connsiteY9" fmla="*/ 623887 h 2005012"/>
                <a:gd name="connsiteX10" fmla="*/ 820737 w 2201862"/>
                <a:gd name="connsiteY10" fmla="*/ 1033462 h 2005012"/>
                <a:gd name="connsiteX11" fmla="*/ 239712 w 2201862"/>
                <a:gd name="connsiteY11" fmla="*/ 1138237 h 2005012"/>
                <a:gd name="connsiteX12" fmla="*/ 30162 w 2201862"/>
                <a:gd name="connsiteY12" fmla="*/ 1128712 h 2005012"/>
                <a:gd name="connsiteX0" fmla="*/ 30162 w 2239962"/>
                <a:gd name="connsiteY0" fmla="*/ 1128712 h 2005012"/>
                <a:gd name="connsiteX1" fmla="*/ 420687 w 2239962"/>
                <a:gd name="connsiteY1" fmla="*/ 1662112 h 2005012"/>
                <a:gd name="connsiteX2" fmla="*/ 849312 w 2239962"/>
                <a:gd name="connsiteY2" fmla="*/ 2005012 h 2005012"/>
                <a:gd name="connsiteX3" fmla="*/ 1439862 w 2239962"/>
                <a:gd name="connsiteY3" fmla="*/ 1862137 h 2005012"/>
                <a:gd name="connsiteX4" fmla="*/ 1906587 w 2239962"/>
                <a:gd name="connsiteY4" fmla="*/ 1462087 h 2005012"/>
                <a:gd name="connsiteX5" fmla="*/ 2201862 w 2239962"/>
                <a:gd name="connsiteY5" fmla="*/ 842962 h 2005012"/>
                <a:gd name="connsiteX6" fmla="*/ 2135187 w 2239962"/>
                <a:gd name="connsiteY6" fmla="*/ 90487 h 2005012"/>
                <a:gd name="connsiteX7" fmla="*/ 2020887 w 2239962"/>
                <a:gd name="connsiteY7" fmla="*/ 300037 h 2005012"/>
                <a:gd name="connsiteX8" fmla="*/ 1763712 w 2239962"/>
                <a:gd name="connsiteY8" fmla="*/ 604837 h 2005012"/>
                <a:gd name="connsiteX9" fmla="*/ 1458912 w 2239962"/>
                <a:gd name="connsiteY9" fmla="*/ 623887 h 2005012"/>
                <a:gd name="connsiteX10" fmla="*/ 820737 w 2239962"/>
                <a:gd name="connsiteY10" fmla="*/ 1033462 h 2005012"/>
                <a:gd name="connsiteX11" fmla="*/ 239712 w 2239962"/>
                <a:gd name="connsiteY11" fmla="*/ 1138237 h 2005012"/>
                <a:gd name="connsiteX12" fmla="*/ 30162 w 2239962"/>
                <a:gd name="connsiteY12" fmla="*/ 1128712 h 2005012"/>
                <a:gd name="connsiteX0" fmla="*/ 30162 w 2239962"/>
                <a:gd name="connsiteY0" fmla="*/ 1128712 h 2005012"/>
                <a:gd name="connsiteX1" fmla="*/ 420687 w 2239962"/>
                <a:gd name="connsiteY1" fmla="*/ 1662112 h 2005012"/>
                <a:gd name="connsiteX2" fmla="*/ 849312 w 2239962"/>
                <a:gd name="connsiteY2" fmla="*/ 2005012 h 2005012"/>
                <a:gd name="connsiteX3" fmla="*/ 1439862 w 2239962"/>
                <a:gd name="connsiteY3" fmla="*/ 1862137 h 2005012"/>
                <a:gd name="connsiteX4" fmla="*/ 1906587 w 2239962"/>
                <a:gd name="connsiteY4" fmla="*/ 1462087 h 2005012"/>
                <a:gd name="connsiteX5" fmla="*/ 2201862 w 2239962"/>
                <a:gd name="connsiteY5" fmla="*/ 842962 h 2005012"/>
                <a:gd name="connsiteX6" fmla="*/ 2135187 w 2239962"/>
                <a:gd name="connsiteY6" fmla="*/ 90487 h 2005012"/>
                <a:gd name="connsiteX7" fmla="*/ 2020887 w 2239962"/>
                <a:gd name="connsiteY7" fmla="*/ 300037 h 2005012"/>
                <a:gd name="connsiteX8" fmla="*/ 1763712 w 2239962"/>
                <a:gd name="connsiteY8" fmla="*/ 604837 h 2005012"/>
                <a:gd name="connsiteX9" fmla="*/ 1458912 w 2239962"/>
                <a:gd name="connsiteY9" fmla="*/ 623887 h 2005012"/>
                <a:gd name="connsiteX10" fmla="*/ 820737 w 2239962"/>
                <a:gd name="connsiteY10" fmla="*/ 1033462 h 2005012"/>
                <a:gd name="connsiteX11" fmla="*/ 239712 w 2239962"/>
                <a:gd name="connsiteY11" fmla="*/ 1138237 h 2005012"/>
                <a:gd name="connsiteX12" fmla="*/ 30162 w 2239962"/>
                <a:gd name="connsiteY12" fmla="*/ 1128712 h 2005012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820737 w 2239962"/>
                <a:gd name="connsiteY9" fmla="*/ 1033462 h 2038350"/>
                <a:gd name="connsiteX10" fmla="*/ 239712 w 2239962"/>
                <a:gd name="connsiteY10" fmla="*/ 1138237 h 2038350"/>
                <a:gd name="connsiteX11" fmla="*/ 30162 w 2239962"/>
                <a:gd name="connsiteY11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820737 w 2239962"/>
                <a:gd name="connsiteY9" fmla="*/ 1033462 h 2038350"/>
                <a:gd name="connsiteX10" fmla="*/ 239712 w 2239962"/>
                <a:gd name="connsiteY10" fmla="*/ 1138237 h 2038350"/>
                <a:gd name="connsiteX11" fmla="*/ 30162 w 2239962"/>
                <a:gd name="connsiteY11" fmla="*/ 1128712 h 2038350"/>
                <a:gd name="connsiteX0" fmla="*/ 30162 w 2220912"/>
                <a:gd name="connsiteY0" fmla="*/ 868362 h 1778000"/>
                <a:gd name="connsiteX1" fmla="*/ 420687 w 2220912"/>
                <a:gd name="connsiteY1" fmla="*/ 1401762 h 1778000"/>
                <a:gd name="connsiteX2" fmla="*/ 849312 w 2220912"/>
                <a:gd name="connsiteY2" fmla="*/ 1744662 h 1778000"/>
                <a:gd name="connsiteX3" fmla="*/ 1439862 w 2220912"/>
                <a:gd name="connsiteY3" fmla="*/ 1601787 h 1778000"/>
                <a:gd name="connsiteX4" fmla="*/ 1906587 w 2220912"/>
                <a:gd name="connsiteY4" fmla="*/ 1201737 h 1778000"/>
                <a:gd name="connsiteX5" fmla="*/ 2201862 w 2220912"/>
                <a:gd name="connsiteY5" fmla="*/ 582612 h 1778000"/>
                <a:gd name="connsiteX6" fmla="*/ 2020887 w 2220912"/>
                <a:gd name="connsiteY6" fmla="*/ 39687 h 1778000"/>
                <a:gd name="connsiteX7" fmla="*/ 1763712 w 2220912"/>
                <a:gd name="connsiteY7" fmla="*/ 344487 h 1778000"/>
                <a:gd name="connsiteX8" fmla="*/ 820737 w 2220912"/>
                <a:gd name="connsiteY8" fmla="*/ 773112 h 1778000"/>
                <a:gd name="connsiteX9" fmla="*/ 239712 w 2220912"/>
                <a:gd name="connsiteY9" fmla="*/ 877887 h 1778000"/>
                <a:gd name="connsiteX10" fmla="*/ 30162 w 2220912"/>
                <a:gd name="connsiteY10" fmla="*/ 868362 h 1778000"/>
                <a:gd name="connsiteX0" fmla="*/ 30162 w 2220912"/>
                <a:gd name="connsiteY0" fmla="*/ 868362 h 1778000"/>
                <a:gd name="connsiteX1" fmla="*/ 420687 w 2220912"/>
                <a:gd name="connsiteY1" fmla="*/ 1401762 h 1778000"/>
                <a:gd name="connsiteX2" fmla="*/ 849312 w 2220912"/>
                <a:gd name="connsiteY2" fmla="*/ 1744662 h 1778000"/>
                <a:gd name="connsiteX3" fmla="*/ 1439862 w 2220912"/>
                <a:gd name="connsiteY3" fmla="*/ 1601787 h 1778000"/>
                <a:gd name="connsiteX4" fmla="*/ 1906587 w 2220912"/>
                <a:gd name="connsiteY4" fmla="*/ 1201737 h 1778000"/>
                <a:gd name="connsiteX5" fmla="*/ 2201862 w 2220912"/>
                <a:gd name="connsiteY5" fmla="*/ 582612 h 1778000"/>
                <a:gd name="connsiteX6" fmla="*/ 2020887 w 2220912"/>
                <a:gd name="connsiteY6" fmla="*/ 39687 h 1778000"/>
                <a:gd name="connsiteX7" fmla="*/ 1763712 w 2220912"/>
                <a:gd name="connsiteY7" fmla="*/ 344487 h 1778000"/>
                <a:gd name="connsiteX8" fmla="*/ 820737 w 2220912"/>
                <a:gd name="connsiteY8" fmla="*/ 773112 h 1778000"/>
                <a:gd name="connsiteX9" fmla="*/ 239712 w 2220912"/>
                <a:gd name="connsiteY9" fmla="*/ 877887 h 1778000"/>
                <a:gd name="connsiteX10" fmla="*/ 30162 w 2220912"/>
                <a:gd name="connsiteY10" fmla="*/ 868362 h 1778000"/>
                <a:gd name="connsiteX0" fmla="*/ 30162 w 2312374"/>
                <a:gd name="connsiteY0" fmla="*/ 869819 h 1779457"/>
                <a:gd name="connsiteX1" fmla="*/ 420687 w 2312374"/>
                <a:gd name="connsiteY1" fmla="*/ 1403219 h 1779457"/>
                <a:gd name="connsiteX2" fmla="*/ 849312 w 2312374"/>
                <a:gd name="connsiteY2" fmla="*/ 1746119 h 1779457"/>
                <a:gd name="connsiteX3" fmla="*/ 1439862 w 2312374"/>
                <a:gd name="connsiteY3" fmla="*/ 1603244 h 1779457"/>
                <a:gd name="connsiteX4" fmla="*/ 1906587 w 2312374"/>
                <a:gd name="connsiteY4" fmla="*/ 1203194 h 1779457"/>
                <a:gd name="connsiteX5" fmla="*/ 2201862 w 2312374"/>
                <a:gd name="connsiteY5" fmla="*/ 584069 h 1779457"/>
                <a:gd name="connsiteX6" fmla="*/ 2239349 w 2312374"/>
                <a:gd name="connsiteY6" fmla="*/ 39687 h 1779457"/>
                <a:gd name="connsiteX7" fmla="*/ 1763712 w 2312374"/>
                <a:gd name="connsiteY7" fmla="*/ 345944 h 1779457"/>
                <a:gd name="connsiteX8" fmla="*/ 820737 w 2312374"/>
                <a:gd name="connsiteY8" fmla="*/ 774569 h 1779457"/>
                <a:gd name="connsiteX9" fmla="*/ 239712 w 2312374"/>
                <a:gd name="connsiteY9" fmla="*/ 879344 h 1779457"/>
                <a:gd name="connsiteX10" fmla="*/ 30162 w 2312374"/>
                <a:gd name="connsiteY10" fmla="*/ 869819 h 1779457"/>
                <a:gd name="connsiteX0" fmla="*/ 30162 w 2332627"/>
                <a:gd name="connsiteY0" fmla="*/ 846217 h 1755855"/>
                <a:gd name="connsiteX1" fmla="*/ 420687 w 2332627"/>
                <a:gd name="connsiteY1" fmla="*/ 1379617 h 1755855"/>
                <a:gd name="connsiteX2" fmla="*/ 849312 w 2332627"/>
                <a:gd name="connsiteY2" fmla="*/ 1722517 h 1755855"/>
                <a:gd name="connsiteX3" fmla="*/ 1439862 w 2332627"/>
                <a:gd name="connsiteY3" fmla="*/ 1579642 h 1755855"/>
                <a:gd name="connsiteX4" fmla="*/ 1906587 w 2332627"/>
                <a:gd name="connsiteY4" fmla="*/ 1179592 h 1755855"/>
                <a:gd name="connsiteX5" fmla="*/ 2201862 w 2332627"/>
                <a:gd name="connsiteY5" fmla="*/ 560467 h 1755855"/>
                <a:gd name="connsiteX6" fmla="*/ 2239349 w 2332627"/>
                <a:gd name="connsiteY6" fmla="*/ 16085 h 1755855"/>
                <a:gd name="connsiteX7" fmla="*/ 1642189 w 2332627"/>
                <a:gd name="connsiteY7" fmla="*/ 463955 h 1755855"/>
                <a:gd name="connsiteX8" fmla="*/ 820737 w 2332627"/>
                <a:gd name="connsiteY8" fmla="*/ 750967 h 1755855"/>
                <a:gd name="connsiteX9" fmla="*/ 239712 w 2332627"/>
                <a:gd name="connsiteY9" fmla="*/ 855742 h 1755855"/>
                <a:gd name="connsiteX10" fmla="*/ 30162 w 2332627"/>
                <a:gd name="connsiteY10" fmla="*/ 846217 h 1755855"/>
                <a:gd name="connsiteX0" fmla="*/ 30162 w 2332628"/>
                <a:gd name="connsiteY0" fmla="*/ 846217 h 1755855"/>
                <a:gd name="connsiteX1" fmla="*/ 420687 w 2332628"/>
                <a:gd name="connsiteY1" fmla="*/ 1379617 h 1755855"/>
                <a:gd name="connsiteX2" fmla="*/ 849312 w 2332628"/>
                <a:gd name="connsiteY2" fmla="*/ 1722517 h 1755855"/>
                <a:gd name="connsiteX3" fmla="*/ 1439862 w 2332628"/>
                <a:gd name="connsiteY3" fmla="*/ 1579642 h 1755855"/>
                <a:gd name="connsiteX4" fmla="*/ 1906587 w 2332628"/>
                <a:gd name="connsiteY4" fmla="*/ 1179592 h 1755855"/>
                <a:gd name="connsiteX5" fmla="*/ 2201862 w 2332628"/>
                <a:gd name="connsiteY5" fmla="*/ 560467 h 1755855"/>
                <a:gd name="connsiteX6" fmla="*/ 2239349 w 2332628"/>
                <a:gd name="connsiteY6" fmla="*/ 16085 h 1755855"/>
                <a:gd name="connsiteX7" fmla="*/ 1642189 w 2332628"/>
                <a:gd name="connsiteY7" fmla="*/ 463955 h 1755855"/>
                <a:gd name="connsiteX8" fmla="*/ 970384 w 2332628"/>
                <a:gd name="connsiteY8" fmla="*/ 538600 h 1755855"/>
                <a:gd name="connsiteX9" fmla="*/ 239712 w 2332628"/>
                <a:gd name="connsiteY9" fmla="*/ 855742 h 1755855"/>
                <a:gd name="connsiteX10" fmla="*/ 30162 w 2332628"/>
                <a:gd name="connsiteY10" fmla="*/ 846217 h 17558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332628" h="1755855">
                  <a:moveTo>
                    <a:pt x="30162" y="846217"/>
                  </a:moveTo>
                  <a:cubicBezTo>
                    <a:pt x="60324" y="933529"/>
                    <a:pt x="284162" y="1233567"/>
                    <a:pt x="420687" y="1379617"/>
                  </a:cubicBezTo>
                  <a:cubicBezTo>
                    <a:pt x="557212" y="1525667"/>
                    <a:pt x="679449" y="1689179"/>
                    <a:pt x="849312" y="1722517"/>
                  </a:cubicBezTo>
                  <a:cubicBezTo>
                    <a:pt x="1019175" y="1755855"/>
                    <a:pt x="1263650" y="1670129"/>
                    <a:pt x="1439862" y="1579642"/>
                  </a:cubicBezTo>
                  <a:cubicBezTo>
                    <a:pt x="1616074" y="1489155"/>
                    <a:pt x="1779587" y="1349455"/>
                    <a:pt x="1906587" y="1179592"/>
                  </a:cubicBezTo>
                  <a:cubicBezTo>
                    <a:pt x="2033587" y="1009729"/>
                    <a:pt x="2146402" y="754385"/>
                    <a:pt x="2201862" y="560467"/>
                  </a:cubicBezTo>
                  <a:cubicBezTo>
                    <a:pt x="2257322" y="366549"/>
                    <a:pt x="2332628" y="32170"/>
                    <a:pt x="2239349" y="16085"/>
                  </a:cubicBezTo>
                  <a:cubicBezTo>
                    <a:pt x="2146070" y="0"/>
                    <a:pt x="1853683" y="376869"/>
                    <a:pt x="1642189" y="463955"/>
                  </a:cubicBezTo>
                  <a:cubicBezTo>
                    <a:pt x="1430695" y="551041"/>
                    <a:pt x="1204130" y="473302"/>
                    <a:pt x="970384" y="538600"/>
                  </a:cubicBezTo>
                  <a:cubicBezTo>
                    <a:pt x="736638" y="603898"/>
                    <a:pt x="396416" y="804472"/>
                    <a:pt x="239712" y="855742"/>
                  </a:cubicBezTo>
                  <a:cubicBezTo>
                    <a:pt x="83008" y="907012"/>
                    <a:pt x="0" y="758905"/>
                    <a:pt x="30162" y="846217"/>
                  </a:cubicBezTo>
                  <a:close/>
                </a:path>
              </a:pathLst>
            </a:custGeom>
            <a:gradFill flip="none" rotWithShape="1">
              <a:gsLst>
                <a:gs pos="74000">
                  <a:schemeClr val="bg1">
                    <a:alpha val="11000"/>
                  </a:schemeClr>
                </a:gs>
                <a:gs pos="28000">
                  <a:schemeClr val="bg1">
                    <a:alpha val="0"/>
                  </a:schemeClr>
                </a:gs>
                <a:gs pos="0">
                  <a:schemeClr val="bg1">
                    <a:alpha val="0"/>
                  </a:schemeClr>
                </a:gs>
              </a:gsLst>
              <a:lin ang="2700000" scaled="0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6" name="Oval 26"/>
            <p:cNvSpPr>
              <a:spLocks noChangeAspect="1" noChangeArrowheads="1"/>
            </p:cNvSpPr>
            <p:nvPr/>
          </p:nvSpPr>
          <p:spPr bwMode="auto">
            <a:xfrm rot="8100000">
              <a:off x="6006816" y="4664751"/>
              <a:ext cx="1550260" cy="831200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33000"/>
                  </a:schemeClr>
                </a:gs>
                <a:gs pos="20000">
                  <a:schemeClr val="bg1">
                    <a:gamma/>
                    <a:shade val="46275"/>
                    <a:invGamma/>
                    <a:alpha val="0"/>
                  </a:schemeClr>
                </a:gs>
              </a:gsLst>
              <a:lin ang="5400000" scaled="1"/>
            </a:gradFill>
            <a:ln w="38100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67" name="TextBox 66"/>
          <p:cNvSpPr txBox="1">
            <a:spLocks noChangeArrowheads="1"/>
          </p:cNvSpPr>
          <p:nvPr/>
        </p:nvSpPr>
        <p:spPr bwMode="auto">
          <a:xfrm>
            <a:off x="634883" y="3770907"/>
            <a:ext cx="917701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kumimoji="0" lang="en-US" altLang="ko-KR" sz="1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TEXT</a:t>
            </a:r>
            <a:endParaRPr kumimoji="0" lang="en-US" altLang="ko-KR" sz="14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  <p:sp>
        <p:nvSpPr>
          <p:cNvPr id="68" name="타원 114"/>
          <p:cNvSpPr/>
          <p:nvPr/>
        </p:nvSpPr>
        <p:spPr>
          <a:xfrm>
            <a:off x="1180675" y="4938316"/>
            <a:ext cx="596823" cy="596822"/>
          </a:xfrm>
          <a:prstGeom prst="ellipse">
            <a:avLst/>
          </a:prstGeom>
          <a:solidFill>
            <a:srgbClr val="CBCBC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69" name="그룹 60"/>
          <p:cNvGrpSpPr>
            <a:grpSpLocks/>
          </p:cNvGrpSpPr>
          <p:nvPr/>
        </p:nvGrpSpPr>
        <p:grpSpPr bwMode="auto">
          <a:xfrm>
            <a:off x="1145832" y="4929219"/>
            <a:ext cx="677985" cy="615016"/>
            <a:chOff x="5075123" y="3457302"/>
            <a:chExt cx="2481953" cy="2249809"/>
          </a:xfrm>
        </p:grpSpPr>
        <p:sp>
          <p:nvSpPr>
            <p:cNvPr id="70" name="타원 116"/>
            <p:cNvSpPr/>
            <p:nvPr/>
          </p:nvSpPr>
          <p:spPr>
            <a:xfrm>
              <a:off x="5159815" y="3457302"/>
              <a:ext cx="2249809" cy="2249809"/>
            </a:xfrm>
            <a:prstGeom prst="ellipse">
              <a:avLst/>
            </a:prstGeom>
            <a:gradFill flip="none" rotWithShape="1">
              <a:gsLst>
                <a:gs pos="62000">
                  <a:schemeClr val="bg1">
                    <a:alpha val="0"/>
                  </a:schemeClr>
                </a:gs>
                <a:gs pos="45000">
                  <a:schemeClr val="bg1">
                    <a:alpha val="0"/>
                  </a:schemeClr>
                </a:gs>
                <a:gs pos="100000">
                  <a:schemeClr val="bg1"/>
                </a:gs>
              </a:gsLst>
              <a:path path="circle">
                <a:fillToRect l="50000" t="50000" r="50000" b="50000"/>
              </a:path>
              <a:tileRect/>
            </a:gradFill>
            <a:ln>
              <a:solidFill>
                <a:schemeClr val="bg1"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71" name="Oval 26"/>
            <p:cNvSpPr>
              <a:spLocks noChangeAspect="1" noChangeArrowheads="1"/>
            </p:cNvSpPr>
            <p:nvPr/>
          </p:nvSpPr>
          <p:spPr bwMode="auto">
            <a:xfrm rot="18900000">
              <a:off x="5075123" y="3760604"/>
              <a:ext cx="1550261" cy="831201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33000"/>
                  </a:schemeClr>
                </a:gs>
                <a:gs pos="100000">
                  <a:schemeClr val="bg1">
                    <a:gamma/>
                    <a:shade val="46275"/>
                    <a:invGamma/>
                    <a:alpha val="0"/>
                  </a:schemeClr>
                </a:gs>
              </a:gsLst>
              <a:lin ang="5400000" scaled="1"/>
            </a:gradFill>
            <a:ln w="38100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72" name="Oval 28"/>
            <p:cNvSpPr>
              <a:spLocks noChangeArrowheads="1"/>
            </p:cNvSpPr>
            <p:nvPr/>
          </p:nvSpPr>
          <p:spPr bwMode="auto">
            <a:xfrm flipH="1">
              <a:off x="5386741" y="3670248"/>
              <a:ext cx="713227" cy="639276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64999"/>
                  </a:schemeClr>
                </a:gs>
                <a:gs pos="100000">
                  <a:srgbClr val="67ABF5">
                    <a:alpha val="0"/>
                  </a:srgb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kumimoji="0" lang="ko-KR" altLang="en-US">
                <a:latin typeface="Arial" pitchFamily="34" charset="0"/>
                <a:ea typeface="맑은 고딕" pitchFamily="50" charset="-127"/>
                <a:cs typeface="Arial" pitchFamily="34" charset="0"/>
              </a:endParaRPr>
            </a:p>
          </p:txBody>
        </p:sp>
        <p:sp>
          <p:nvSpPr>
            <p:cNvPr id="73" name="자유형 119"/>
            <p:cNvSpPr/>
            <p:nvPr/>
          </p:nvSpPr>
          <p:spPr>
            <a:xfrm rot="5398342">
              <a:off x="5955277" y="3558568"/>
              <a:ext cx="1424934" cy="1382488"/>
            </a:xfrm>
            <a:custGeom>
              <a:avLst/>
              <a:gdLst>
                <a:gd name="connsiteX0" fmla="*/ 0 w 1800225"/>
                <a:gd name="connsiteY0" fmla="*/ 1285875 h 1409700"/>
                <a:gd name="connsiteX1" fmla="*/ 723900 w 1800225"/>
                <a:gd name="connsiteY1" fmla="*/ 1409700 h 1409700"/>
                <a:gd name="connsiteX2" fmla="*/ 1800225 w 1800225"/>
                <a:gd name="connsiteY2" fmla="*/ 428625 h 1409700"/>
                <a:gd name="connsiteX3" fmla="*/ 1323975 w 1800225"/>
                <a:gd name="connsiteY3" fmla="*/ 0 h 1409700"/>
                <a:gd name="connsiteX4" fmla="*/ 342900 w 1800225"/>
                <a:gd name="connsiteY4" fmla="*/ 419100 h 1409700"/>
                <a:gd name="connsiteX5" fmla="*/ 0 w 1800225"/>
                <a:gd name="connsiteY5" fmla="*/ 1285875 h 1409700"/>
                <a:gd name="connsiteX0" fmla="*/ 63500 w 1863725"/>
                <a:gd name="connsiteY0" fmla="*/ 1287462 h 1411287"/>
                <a:gd name="connsiteX1" fmla="*/ 787400 w 1863725"/>
                <a:gd name="connsiteY1" fmla="*/ 1411287 h 1411287"/>
                <a:gd name="connsiteX2" fmla="*/ 1863725 w 1863725"/>
                <a:gd name="connsiteY2" fmla="*/ 430212 h 1411287"/>
                <a:gd name="connsiteX3" fmla="*/ 1387475 w 1863725"/>
                <a:gd name="connsiteY3" fmla="*/ 1587 h 1411287"/>
                <a:gd name="connsiteX4" fmla="*/ 406400 w 1863725"/>
                <a:gd name="connsiteY4" fmla="*/ 420687 h 1411287"/>
                <a:gd name="connsiteX5" fmla="*/ 63500 w 1863725"/>
                <a:gd name="connsiteY5" fmla="*/ 1287462 h 1411287"/>
                <a:gd name="connsiteX0" fmla="*/ 63500 w 1963738"/>
                <a:gd name="connsiteY0" fmla="*/ 1287462 h 1411287"/>
                <a:gd name="connsiteX1" fmla="*/ 787400 w 1963738"/>
                <a:gd name="connsiteY1" fmla="*/ 1411287 h 1411287"/>
                <a:gd name="connsiteX2" fmla="*/ 1863725 w 1963738"/>
                <a:gd name="connsiteY2" fmla="*/ 430212 h 1411287"/>
                <a:gd name="connsiteX3" fmla="*/ 1387475 w 1963738"/>
                <a:gd name="connsiteY3" fmla="*/ 1587 h 1411287"/>
                <a:gd name="connsiteX4" fmla="*/ 406400 w 1963738"/>
                <a:gd name="connsiteY4" fmla="*/ 420687 h 1411287"/>
                <a:gd name="connsiteX5" fmla="*/ 63500 w 1963738"/>
                <a:gd name="connsiteY5" fmla="*/ 1287462 h 1411287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41717 w 1963737"/>
                <a:gd name="connsiteY0" fmla="*/ 1287462 h 1689794"/>
                <a:gd name="connsiteX1" fmla="*/ 634920 w 1963737"/>
                <a:gd name="connsiteY1" fmla="*/ 1546919 h 1689794"/>
                <a:gd name="connsiteX2" fmla="*/ 1841942 w 1963737"/>
                <a:gd name="connsiteY2" fmla="*/ 430212 h 1689794"/>
                <a:gd name="connsiteX3" fmla="*/ 1365692 w 1963737"/>
                <a:gd name="connsiteY3" fmla="*/ 1587 h 1689794"/>
                <a:gd name="connsiteX4" fmla="*/ 384617 w 1963737"/>
                <a:gd name="connsiteY4" fmla="*/ 420687 h 1689794"/>
                <a:gd name="connsiteX5" fmla="*/ 41717 w 1963737"/>
                <a:gd name="connsiteY5" fmla="*/ 1287462 h 1689794"/>
                <a:gd name="connsiteX0" fmla="*/ 41717 w 1860992"/>
                <a:gd name="connsiteY0" fmla="*/ 1287462 h 1689794"/>
                <a:gd name="connsiteX1" fmla="*/ 634920 w 1860992"/>
                <a:gd name="connsiteY1" fmla="*/ 1546919 h 1689794"/>
                <a:gd name="connsiteX2" fmla="*/ 1479991 w 1860992"/>
                <a:gd name="connsiteY2" fmla="*/ 896937 h 1689794"/>
                <a:gd name="connsiteX3" fmla="*/ 1841942 w 1860992"/>
                <a:gd name="connsiteY3" fmla="*/ 430212 h 1689794"/>
                <a:gd name="connsiteX4" fmla="*/ 1365692 w 1860992"/>
                <a:gd name="connsiteY4" fmla="*/ 1587 h 1689794"/>
                <a:gd name="connsiteX5" fmla="*/ 384617 w 1860992"/>
                <a:gd name="connsiteY5" fmla="*/ 420687 h 1689794"/>
                <a:gd name="connsiteX6" fmla="*/ 41717 w 1860992"/>
                <a:gd name="connsiteY6" fmla="*/ 1287462 h 1689794"/>
                <a:gd name="connsiteX0" fmla="*/ 41717 w 1843724"/>
                <a:gd name="connsiteY0" fmla="*/ 1287462 h 1689794"/>
                <a:gd name="connsiteX1" fmla="*/ 634920 w 1843724"/>
                <a:gd name="connsiteY1" fmla="*/ 1546919 h 1689794"/>
                <a:gd name="connsiteX2" fmla="*/ 1355000 w 1843724"/>
                <a:gd name="connsiteY2" fmla="*/ 466799 h 1689794"/>
                <a:gd name="connsiteX3" fmla="*/ 1841942 w 1843724"/>
                <a:gd name="connsiteY3" fmla="*/ 430212 h 1689794"/>
                <a:gd name="connsiteX4" fmla="*/ 1365692 w 1843724"/>
                <a:gd name="connsiteY4" fmla="*/ 1587 h 1689794"/>
                <a:gd name="connsiteX5" fmla="*/ 384617 w 1843724"/>
                <a:gd name="connsiteY5" fmla="*/ 420687 h 1689794"/>
                <a:gd name="connsiteX6" fmla="*/ 41717 w 1843724"/>
                <a:gd name="connsiteY6" fmla="*/ 1287462 h 1689794"/>
                <a:gd name="connsiteX0" fmla="*/ 41717 w 1843724"/>
                <a:gd name="connsiteY0" fmla="*/ 1287462 h 1689794"/>
                <a:gd name="connsiteX1" fmla="*/ 634920 w 1843724"/>
                <a:gd name="connsiteY1" fmla="*/ 1546919 h 1689794"/>
                <a:gd name="connsiteX2" fmla="*/ 1355000 w 1843724"/>
                <a:gd name="connsiteY2" fmla="*/ 466799 h 1689794"/>
                <a:gd name="connsiteX3" fmla="*/ 1841942 w 1843724"/>
                <a:gd name="connsiteY3" fmla="*/ 430212 h 1689794"/>
                <a:gd name="connsiteX4" fmla="*/ 1365692 w 1843724"/>
                <a:gd name="connsiteY4" fmla="*/ 1587 h 1689794"/>
                <a:gd name="connsiteX5" fmla="*/ 384617 w 1843724"/>
                <a:gd name="connsiteY5" fmla="*/ 420687 h 1689794"/>
                <a:gd name="connsiteX6" fmla="*/ 41717 w 1843724"/>
                <a:gd name="connsiteY6" fmla="*/ 1287462 h 1689794"/>
                <a:gd name="connsiteX0" fmla="*/ 41717 w 1855725"/>
                <a:gd name="connsiteY0" fmla="*/ 1287462 h 1689794"/>
                <a:gd name="connsiteX1" fmla="*/ 634920 w 1855725"/>
                <a:gd name="connsiteY1" fmla="*/ 1546919 h 1689794"/>
                <a:gd name="connsiteX2" fmla="*/ 1282992 w 1855725"/>
                <a:gd name="connsiteY2" fmla="*/ 322783 h 1689794"/>
                <a:gd name="connsiteX3" fmla="*/ 1841942 w 1855725"/>
                <a:gd name="connsiteY3" fmla="*/ 430212 h 1689794"/>
                <a:gd name="connsiteX4" fmla="*/ 1365692 w 1855725"/>
                <a:gd name="connsiteY4" fmla="*/ 1587 h 1689794"/>
                <a:gd name="connsiteX5" fmla="*/ 384617 w 1855725"/>
                <a:gd name="connsiteY5" fmla="*/ 420687 h 1689794"/>
                <a:gd name="connsiteX6" fmla="*/ 41717 w 1855725"/>
                <a:gd name="connsiteY6" fmla="*/ 1287462 h 1689794"/>
                <a:gd name="connsiteX0" fmla="*/ 41717 w 1876164"/>
                <a:gd name="connsiteY0" fmla="*/ 1287462 h 1689794"/>
                <a:gd name="connsiteX1" fmla="*/ 634920 w 1876164"/>
                <a:gd name="connsiteY1" fmla="*/ 1546919 h 1689794"/>
                <a:gd name="connsiteX2" fmla="*/ 1571024 w 1876164"/>
                <a:gd name="connsiteY2" fmla="*/ 538807 h 1689794"/>
                <a:gd name="connsiteX3" fmla="*/ 1841942 w 1876164"/>
                <a:gd name="connsiteY3" fmla="*/ 430212 h 1689794"/>
                <a:gd name="connsiteX4" fmla="*/ 1365692 w 1876164"/>
                <a:gd name="connsiteY4" fmla="*/ 1587 h 1689794"/>
                <a:gd name="connsiteX5" fmla="*/ 384617 w 1876164"/>
                <a:gd name="connsiteY5" fmla="*/ 420687 h 1689794"/>
                <a:gd name="connsiteX6" fmla="*/ 41717 w 1876164"/>
                <a:gd name="connsiteY6" fmla="*/ 1287462 h 1689794"/>
                <a:gd name="connsiteX0" fmla="*/ 53718 w 1888165"/>
                <a:gd name="connsiteY0" fmla="*/ 1287462 h 1761802"/>
                <a:gd name="connsiteX1" fmla="*/ 718928 w 1888165"/>
                <a:gd name="connsiteY1" fmla="*/ 1618927 h 1761802"/>
                <a:gd name="connsiteX2" fmla="*/ 1583025 w 1888165"/>
                <a:gd name="connsiteY2" fmla="*/ 538807 h 1761802"/>
                <a:gd name="connsiteX3" fmla="*/ 1853943 w 1888165"/>
                <a:gd name="connsiteY3" fmla="*/ 430212 h 1761802"/>
                <a:gd name="connsiteX4" fmla="*/ 1377693 w 1888165"/>
                <a:gd name="connsiteY4" fmla="*/ 1587 h 1761802"/>
                <a:gd name="connsiteX5" fmla="*/ 396618 w 1888165"/>
                <a:gd name="connsiteY5" fmla="*/ 420687 h 1761802"/>
                <a:gd name="connsiteX6" fmla="*/ 53718 w 1888165"/>
                <a:gd name="connsiteY6" fmla="*/ 1287462 h 1761802"/>
                <a:gd name="connsiteX0" fmla="*/ 53718 w 1888165"/>
                <a:gd name="connsiteY0" fmla="*/ 1287462 h 1761802"/>
                <a:gd name="connsiteX1" fmla="*/ 718928 w 1888165"/>
                <a:gd name="connsiteY1" fmla="*/ 1618927 h 1761802"/>
                <a:gd name="connsiteX2" fmla="*/ 1583025 w 1888165"/>
                <a:gd name="connsiteY2" fmla="*/ 538807 h 1761802"/>
                <a:gd name="connsiteX3" fmla="*/ 1853943 w 1888165"/>
                <a:gd name="connsiteY3" fmla="*/ 430212 h 1761802"/>
                <a:gd name="connsiteX4" fmla="*/ 1377693 w 1888165"/>
                <a:gd name="connsiteY4" fmla="*/ 1587 h 1761802"/>
                <a:gd name="connsiteX5" fmla="*/ 396618 w 1888165"/>
                <a:gd name="connsiteY5" fmla="*/ 420687 h 1761802"/>
                <a:gd name="connsiteX6" fmla="*/ 53718 w 1888165"/>
                <a:gd name="connsiteY6" fmla="*/ 1287462 h 1761802"/>
                <a:gd name="connsiteX0" fmla="*/ 53718 w 1888165"/>
                <a:gd name="connsiteY0" fmla="*/ 1287462 h 1706006"/>
                <a:gd name="connsiteX1" fmla="*/ 718928 w 1888165"/>
                <a:gd name="connsiteY1" fmla="*/ 1618927 h 1706006"/>
                <a:gd name="connsiteX2" fmla="*/ 1583025 w 1888165"/>
                <a:gd name="connsiteY2" fmla="*/ 538807 h 1706006"/>
                <a:gd name="connsiteX3" fmla="*/ 1853943 w 1888165"/>
                <a:gd name="connsiteY3" fmla="*/ 430212 h 1706006"/>
                <a:gd name="connsiteX4" fmla="*/ 1377693 w 1888165"/>
                <a:gd name="connsiteY4" fmla="*/ 1587 h 1706006"/>
                <a:gd name="connsiteX5" fmla="*/ 396618 w 1888165"/>
                <a:gd name="connsiteY5" fmla="*/ 420687 h 1706006"/>
                <a:gd name="connsiteX6" fmla="*/ 53718 w 1888165"/>
                <a:gd name="connsiteY6" fmla="*/ 1287462 h 1706006"/>
                <a:gd name="connsiteX0" fmla="*/ 53718 w 1888165"/>
                <a:gd name="connsiteY0" fmla="*/ 1287462 h 1618927"/>
                <a:gd name="connsiteX1" fmla="*/ 718928 w 1888165"/>
                <a:gd name="connsiteY1" fmla="*/ 1618927 h 1618927"/>
                <a:gd name="connsiteX2" fmla="*/ 1583025 w 1888165"/>
                <a:gd name="connsiteY2" fmla="*/ 538807 h 1618927"/>
                <a:gd name="connsiteX3" fmla="*/ 1853943 w 1888165"/>
                <a:gd name="connsiteY3" fmla="*/ 430212 h 1618927"/>
                <a:gd name="connsiteX4" fmla="*/ 1377693 w 1888165"/>
                <a:gd name="connsiteY4" fmla="*/ 1587 h 1618927"/>
                <a:gd name="connsiteX5" fmla="*/ 396618 w 1888165"/>
                <a:gd name="connsiteY5" fmla="*/ 420687 h 1618927"/>
                <a:gd name="connsiteX6" fmla="*/ 53718 w 1888165"/>
                <a:gd name="connsiteY6" fmla="*/ 1287462 h 1618927"/>
                <a:gd name="connsiteX0" fmla="*/ 5223 w 1839670"/>
                <a:gd name="connsiteY0" fmla="*/ 1287462 h 1780287"/>
                <a:gd name="connsiteX1" fmla="*/ 379464 w 1839670"/>
                <a:gd name="connsiteY1" fmla="*/ 1506969 h 1780287"/>
                <a:gd name="connsiteX2" fmla="*/ 670433 w 1839670"/>
                <a:gd name="connsiteY2" fmla="*/ 1618927 h 1780287"/>
                <a:gd name="connsiteX3" fmla="*/ 1534530 w 1839670"/>
                <a:gd name="connsiteY3" fmla="*/ 538807 h 1780287"/>
                <a:gd name="connsiteX4" fmla="*/ 1805448 w 1839670"/>
                <a:gd name="connsiteY4" fmla="*/ 430212 h 1780287"/>
                <a:gd name="connsiteX5" fmla="*/ 1329198 w 1839670"/>
                <a:gd name="connsiteY5" fmla="*/ 1587 h 1780287"/>
                <a:gd name="connsiteX6" fmla="*/ 348123 w 1839670"/>
                <a:gd name="connsiteY6" fmla="*/ 420687 h 1780287"/>
                <a:gd name="connsiteX7" fmla="*/ 5223 w 1839670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834947" h="1780287">
                  <a:moveTo>
                    <a:pt x="500" y="1287462"/>
                  </a:moveTo>
                  <a:cubicBezTo>
                    <a:pt x="1000" y="1451572"/>
                    <a:pt x="235534" y="1350106"/>
                    <a:pt x="346402" y="1405350"/>
                  </a:cubicBezTo>
                  <a:cubicBezTo>
                    <a:pt x="457270" y="1460594"/>
                    <a:pt x="473199" y="1780287"/>
                    <a:pt x="665710" y="1618927"/>
                  </a:cubicBezTo>
                  <a:cubicBezTo>
                    <a:pt x="905422" y="1553840"/>
                    <a:pt x="1238695" y="627021"/>
                    <a:pt x="1529807" y="538807"/>
                  </a:cubicBezTo>
                  <a:cubicBezTo>
                    <a:pt x="1820919" y="450593"/>
                    <a:pt x="1834947" y="519749"/>
                    <a:pt x="1800725" y="430212"/>
                  </a:cubicBezTo>
                  <a:cubicBezTo>
                    <a:pt x="1766503" y="340675"/>
                    <a:pt x="1567362" y="3174"/>
                    <a:pt x="1324475" y="1587"/>
                  </a:cubicBezTo>
                  <a:cubicBezTo>
                    <a:pt x="1081588" y="0"/>
                    <a:pt x="564063" y="206375"/>
                    <a:pt x="343400" y="420687"/>
                  </a:cubicBezTo>
                  <a:cubicBezTo>
                    <a:pt x="122738" y="635000"/>
                    <a:pt x="0" y="1123352"/>
                    <a:pt x="500" y="1287462"/>
                  </a:cubicBezTo>
                  <a:close/>
                </a:path>
              </a:pathLst>
            </a:custGeom>
            <a:gradFill flip="none" rotWithShape="1">
              <a:gsLst>
                <a:gs pos="74000">
                  <a:schemeClr val="bg1">
                    <a:alpha val="19000"/>
                  </a:schemeClr>
                </a:gs>
                <a:gs pos="50000">
                  <a:schemeClr val="bg1">
                    <a:alpha val="0"/>
                  </a:schemeClr>
                </a:gs>
                <a:gs pos="100000">
                  <a:schemeClr val="bg1">
                    <a:alpha val="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74" name="자유형 120"/>
            <p:cNvSpPr/>
            <p:nvPr/>
          </p:nvSpPr>
          <p:spPr>
            <a:xfrm rot="5839189">
              <a:off x="4992668" y="4233137"/>
              <a:ext cx="1574505" cy="1185188"/>
            </a:xfrm>
            <a:custGeom>
              <a:avLst/>
              <a:gdLst>
                <a:gd name="connsiteX0" fmla="*/ 0 w 2171700"/>
                <a:gd name="connsiteY0" fmla="*/ 1038225 h 1914525"/>
                <a:gd name="connsiteX1" fmla="*/ 390525 w 2171700"/>
                <a:gd name="connsiteY1" fmla="*/ 1571625 h 1914525"/>
                <a:gd name="connsiteX2" fmla="*/ 819150 w 2171700"/>
                <a:gd name="connsiteY2" fmla="*/ 1914525 h 1914525"/>
                <a:gd name="connsiteX3" fmla="*/ 1409700 w 2171700"/>
                <a:gd name="connsiteY3" fmla="*/ 1771650 h 1914525"/>
                <a:gd name="connsiteX4" fmla="*/ 1876425 w 2171700"/>
                <a:gd name="connsiteY4" fmla="*/ 1371600 h 1914525"/>
                <a:gd name="connsiteX5" fmla="*/ 2171700 w 2171700"/>
                <a:gd name="connsiteY5" fmla="*/ 752475 h 1914525"/>
                <a:gd name="connsiteX6" fmla="*/ 2105025 w 2171700"/>
                <a:gd name="connsiteY6" fmla="*/ 0 h 1914525"/>
                <a:gd name="connsiteX7" fmla="*/ 1990725 w 2171700"/>
                <a:gd name="connsiteY7" fmla="*/ 209550 h 1914525"/>
                <a:gd name="connsiteX8" fmla="*/ 1733550 w 2171700"/>
                <a:gd name="connsiteY8" fmla="*/ 514350 h 1914525"/>
                <a:gd name="connsiteX9" fmla="*/ 1428750 w 2171700"/>
                <a:gd name="connsiteY9" fmla="*/ 533400 h 1914525"/>
                <a:gd name="connsiteX10" fmla="*/ 790575 w 2171700"/>
                <a:gd name="connsiteY10" fmla="*/ 942975 h 1914525"/>
                <a:gd name="connsiteX11" fmla="*/ 209550 w 2171700"/>
                <a:gd name="connsiteY11" fmla="*/ 1047750 h 1914525"/>
                <a:gd name="connsiteX12" fmla="*/ 0 w 2171700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128712 h 2005012"/>
                <a:gd name="connsiteX1" fmla="*/ 420687 w 2201862"/>
                <a:gd name="connsiteY1" fmla="*/ 1662112 h 2005012"/>
                <a:gd name="connsiteX2" fmla="*/ 849312 w 2201862"/>
                <a:gd name="connsiteY2" fmla="*/ 2005012 h 2005012"/>
                <a:gd name="connsiteX3" fmla="*/ 1439862 w 2201862"/>
                <a:gd name="connsiteY3" fmla="*/ 1862137 h 2005012"/>
                <a:gd name="connsiteX4" fmla="*/ 1906587 w 2201862"/>
                <a:gd name="connsiteY4" fmla="*/ 1462087 h 2005012"/>
                <a:gd name="connsiteX5" fmla="*/ 2201862 w 2201862"/>
                <a:gd name="connsiteY5" fmla="*/ 842962 h 2005012"/>
                <a:gd name="connsiteX6" fmla="*/ 2135187 w 2201862"/>
                <a:gd name="connsiteY6" fmla="*/ 90487 h 2005012"/>
                <a:gd name="connsiteX7" fmla="*/ 2020887 w 2201862"/>
                <a:gd name="connsiteY7" fmla="*/ 300037 h 2005012"/>
                <a:gd name="connsiteX8" fmla="*/ 1763712 w 2201862"/>
                <a:gd name="connsiteY8" fmla="*/ 604837 h 2005012"/>
                <a:gd name="connsiteX9" fmla="*/ 1458912 w 2201862"/>
                <a:gd name="connsiteY9" fmla="*/ 623887 h 2005012"/>
                <a:gd name="connsiteX10" fmla="*/ 820737 w 2201862"/>
                <a:gd name="connsiteY10" fmla="*/ 1033462 h 2005012"/>
                <a:gd name="connsiteX11" fmla="*/ 239712 w 2201862"/>
                <a:gd name="connsiteY11" fmla="*/ 1138237 h 2005012"/>
                <a:gd name="connsiteX12" fmla="*/ 30162 w 2201862"/>
                <a:gd name="connsiteY12" fmla="*/ 1128712 h 2005012"/>
                <a:gd name="connsiteX0" fmla="*/ 30162 w 2239962"/>
                <a:gd name="connsiteY0" fmla="*/ 1128712 h 2005012"/>
                <a:gd name="connsiteX1" fmla="*/ 420687 w 2239962"/>
                <a:gd name="connsiteY1" fmla="*/ 1662112 h 2005012"/>
                <a:gd name="connsiteX2" fmla="*/ 849312 w 2239962"/>
                <a:gd name="connsiteY2" fmla="*/ 2005012 h 2005012"/>
                <a:gd name="connsiteX3" fmla="*/ 1439862 w 2239962"/>
                <a:gd name="connsiteY3" fmla="*/ 1862137 h 2005012"/>
                <a:gd name="connsiteX4" fmla="*/ 1906587 w 2239962"/>
                <a:gd name="connsiteY4" fmla="*/ 1462087 h 2005012"/>
                <a:gd name="connsiteX5" fmla="*/ 2201862 w 2239962"/>
                <a:gd name="connsiteY5" fmla="*/ 842962 h 2005012"/>
                <a:gd name="connsiteX6" fmla="*/ 2135187 w 2239962"/>
                <a:gd name="connsiteY6" fmla="*/ 90487 h 2005012"/>
                <a:gd name="connsiteX7" fmla="*/ 2020887 w 2239962"/>
                <a:gd name="connsiteY7" fmla="*/ 300037 h 2005012"/>
                <a:gd name="connsiteX8" fmla="*/ 1763712 w 2239962"/>
                <a:gd name="connsiteY8" fmla="*/ 604837 h 2005012"/>
                <a:gd name="connsiteX9" fmla="*/ 1458912 w 2239962"/>
                <a:gd name="connsiteY9" fmla="*/ 623887 h 2005012"/>
                <a:gd name="connsiteX10" fmla="*/ 820737 w 2239962"/>
                <a:gd name="connsiteY10" fmla="*/ 1033462 h 2005012"/>
                <a:gd name="connsiteX11" fmla="*/ 239712 w 2239962"/>
                <a:gd name="connsiteY11" fmla="*/ 1138237 h 2005012"/>
                <a:gd name="connsiteX12" fmla="*/ 30162 w 2239962"/>
                <a:gd name="connsiteY12" fmla="*/ 1128712 h 2005012"/>
                <a:gd name="connsiteX0" fmla="*/ 30162 w 2239962"/>
                <a:gd name="connsiteY0" fmla="*/ 1128712 h 2005012"/>
                <a:gd name="connsiteX1" fmla="*/ 420687 w 2239962"/>
                <a:gd name="connsiteY1" fmla="*/ 1662112 h 2005012"/>
                <a:gd name="connsiteX2" fmla="*/ 849312 w 2239962"/>
                <a:gd name="connsiteY2" fmla="*/ 2005012 h 2005012"/>
                <a:gd name="connsiteX3" fmla="*/ 1439862 w 2239962"/>
                <a:gd name="connsiteY3" fmla="*/ 1862137 h 2005012"/>
                <a:gd name="connsiteX4" fmla="*/ 1906587 w 2239962"/>
                <a:gd name="connsiteY4" fmla="*/ 1462087 h 2005012"/>
                <a:gd name="connsiteX5" fmla="*/ 2201862 w 2239962"/>
                <a:gd name="connsiteY5" fmla="*/ 842962 h 2005012"/>
                <a:gd name="connsiteX6" fmla="*/ 2135187 w 2239962"/>
                <a:gd name="connsiteY6" fmla="*/ 90487 h 2005012"/>
                <a:gd name="connsiteX7" fmla="*/ 2020887 w 2239962"/>
                <a:gd name="connsiteY7" fmla="*/ 300037 h 2005012"/>
                <a:gd name="connsiteX8" fmla="*/ 1763712 w 2239962"/>
                <a:gd name="connsiteY8" fmla="*/ 604837 h 2005012"/>
                <a:gd name="connsiteX9" fmla="*/ 1458912 w 2239962"/>
                <a:gd name="connsiteY9" fmla="*/ 623887 h 2005012"/>
                <a:gd name="connsiteX10" fmla="*/ 820737 w 2239962"/>
                <a:gd name="connsiteY10" fmla="*/ 1033462 h 2005012"/>
                <a:gd name="connsiteX11" fmla="*/ 239712 w 2239962"/>
                <a:gd name="connsiteY11" fmla="*/ 1138237 h 2005012"/>
                <a:gd name="connsiteX12" fmla="*/ 30162 w 2239962"/>
                <a:gd name="connsiteY12" fmla="*/ 1128712 h 2005012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820737 w 2239962"/>
                <a:gd name="connsiteY9" fmla="*/ 1033462 h 2038350"/>
                <a:gd name="connsiteX10" fmla="*/ 239712 w 2239962"/>
                <a:gd name="connsiteY10" fmla="*/ 1138237 h 2038350"/>
                <a:gd name="connsiteX11" fmla="*/ 30162 w 2239962"/>
                <a:gd name="connsiteY11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820737 w 2239962"/>
                <a:gd name="connsiteY9" fmla="*/ 1033462 h 2038350"/>
                <a:gd name="connsiteX10" fmla="*/ 239712 w 2239962"/>
                <a:gd name="connsiteY10" fmla="*/ 1138237 h 2038350"/>
                <a:gd name="connsiteX11" fmla="*/ 30162 w 2239962"/>
                <a:gd name="connsiteY11" fmla="*/ 1128712 h 2038350"/>
                <a:gd name="connsiteX0" fmla="*/ 30162 w 2220912"/>
                <a:gd name="connsiteY0" fmla="*/ 868362 h 1778000"/>
                <a:gd name="connsiteX1" fmla="*/ 420687 w 2220912"/>
                <a:gd name="connsiteY1" fmla="*/ 1401762 h 1778000"/>
                <a:gd name="connsiteX2" fmla="*/ 849312 w 2220912"/>
                <a:gd name="connsiteY2" fmla="*/ 1744662 h 1778000"/>
                <a:gd name="connsiteX3" fmla="*/ 1439862 w 2220912"/>
                <a:gd name="connsiteY3" fmla="*/ 1601787 h 1778000"/>
                <a:gd name="connsiteX4" fmla="*/ 1906587 w 2220912"/>
                <a:gd name="connsiteY4" fmla="*/ 1201737 h 1778000"/>
                <a:gd name="connsiteX5" fmla="*/ 2201862 w 2220912"/>
                <a:gd name="connsiteY5" fmla="*/ 582612 h 1778000"/>
                <a:gd name="connsiteX6" fmla="*/ 2020887 w 2220912"/>
                <a:gd name="connsiteY6" fmla="*/ 39687 h 1778000"/>
                <a:gd name="connsiteX7" fmla="*/ 1763712 w 2220912"/>
                <a:gd name="connsiteY7" fmla="*/ 344487 h 1778000"/>
                <a:gd name="connsiteX8" fmla="*/ 820737 w 2220912"/>
                <a:gd name="connsiteY8" fmla="*/ 773112 h 1778000"/>
                <a:gd name="connsiteX9" fmla="*/ 239712 w 2220912"/>
                <a:gd name="connsiteY9" fmla="*/ 877887 h 1778000"/>
                <a:gd name="connsiteX10" fmla="*/ 30162 w 2220912"/>
                <a:gd name="connsiteY10" fmla="*/ 868362 h 1778000"/>
                <a:gd name="connsiteX0" fmla="*/ 30162 w 2220912"/>
                <a:gd name="connsiteY0" fmla="*/ 868362 h 1778000"/>
                <a:gd name="connsiteX1" fmla="*/ 420687 w 2220912"/>
                <a:gd name="connsiteY1" fmla="*/ 1401762 h 1778000"/>
                <a:gd name="connsiteX2" fmla="*/ 849312 w 2220912"/>
                <a:gd name="connsiteY2" fmla="*/ 1744662 h 1778000"/>
                <a:gd name="connsiteX3" fmla="*/ 1439862 w 2220912"/>
                <a:gd name="connsiteY3" fmla="*/ 1601787 h 1778000"/>
                <a:gd name="connsiteX4" fmla="*/ 1906587 w 2220912"/>
                <a:gd name="connsiteY4" fmla="*/ 1201737 h 1778000"/>
                <a:gd name="connsiteX5" fmla="*/ 2201862 w 2220912"/>
                <a:gd name="connsiteY5" fmla="*/ 582612 h 1778000"/>
                <a:gd name="connsiteX6" fmla="*/ 2020887 w 2220912"/>
                <a:gd name="connsiteY6" fmla="*/ 39687 h 1778000"/>
                <a:gd name="connsiteX7" fmla="*/ 1763712 w 2220912"/>
                <a:gd name="connsiteY7" fmla="*/ 344487 h 1778000"/>
                <a:gd name="connsiteX8" fmla="*/ 820737 w 2220912"/>
                <a:gd name="connsiteY8" fmla="*/ 773112 h 1778000"/>
                <a:gd name="connsiteX9" fmla="*/ 239712 w 2220912"/>
                <a:gd name="connsiteY9" fmla="*/ 877887 h 1778000"/>
                <a:gd name="connsiteX10" fmla="*/ 30162 w 2220912"/>
                <a:gd name="connsiteY10" fmla="*/ 868362 h 1778000"/>
                <a:gd name="connsiteX0" fmla="*/ 30162 w 2312374"/>
                <a:gd name="connsiteY0" fmla="*/ 869819 h 1779457"/>
                <a:gd name="connsiteX1" fmla="*/ 420687 w 2312374"/>
                <a:gd name="connsiteY1" fmla="*/ 1403219 h 1779457"/>
                <a:gd name="connsiteX2" fmla="*/ 849312 w 2312374"/>
                <a:gd name="connsiteY2" fmla="*/ 1746119 h 1779457"/>
                <a:gd name="connsiteX3" fmla="*/ 1439862 w 2312374"/>
                <a:gd name="connsiteY3" fmla="*/ 1603244 h 1779457"/>
                <a:gd name="connsiteX4" fmla="*/ 1906587 w 2312374"/>
                <a:gd name="connsiteY4" fmla="*/ 1203194 h 1779457"/>
                <a:gd name="connsiteX5" fmla="*/ 2201862 w 2312374"/>
                <a:gd name="connsiteY5" fmla="*/ 584069 h 1779457"/>
                <a:gd name="connsiteX6" fmla="*/ 2239349 w 2312374"/>
                <a:gd name="connsiteY6" fmla="*/ 39687 h 1779457"/>
                <a:gd name="connsiteX7" fmla="*/ 1763712 w 2312374"/>
                <a:gd name="connsiteY7" fmla="*/ 345944 h 1779457"/>
                <a:gd name="connsiteX8" fmla="*/ 820737 w 2312374"/>
                <a:gd name="connsiteY8" fmla="*/ 774569 h 1779457"/>
                <a:gd name="connsiteX9" fmla="*/ 239712 w 2312374"/>
                <a:gd name="connsiteY9" fmla="*/ 879344 h 1779457"/>
                <a:gd name="connsiteX10" fmla="*/ 30162 w 2312374"/>
                <a:gd name="connsiteY10" fmla="*/ 869819 h 1779457"/>
                <a:gd name="connsiteX0" fmla="*/ 30162 w 2332627"/>
                <a:gd name="connsiteY0" fmla="*/ 846217 h 1755855"/>
                <a:gd name="connsiteX1" fmla="*/ 420687 w 2332627"/>
                <a:gd name="connsiteY1" fmla="*/ 1379617 h 1755855"/>
                <a:gd name="connsiteX2" fmla="*/ 849312 w 2332627"/>
                <a:gd name="connsiteY2" fmla="*/ 1722517 h 1755855"/>
                <a:gd name="connsiteX3" fmla="*/ 1439862 w 2332627"/>
                <a:gd name="connsiteY3" fmla="*/ 1579642 h 1755855"/>
                <a:gd name="connsiteX4" fmla="*/ 1906587 w 2332627"/>
                <a:gd name="connsiteY4" fmla="*/ 1179592 h 1755855"/>
                <a:gd name="connsiteX5" fmla="*/ 2201862 w 2332627"/>
                <a:gd name="connsiteY5" fmla="*/ 560467 h 1755855"/>
                <a:gd name="connsiteX6" fmla="*/ 2239349 w 2332627"/>
                <a:gd name="connsiteY6" fmla="*/ 16085 h 1755855"/>
                <a:gd name="connsiteX7" fmla="*/ 1642189 w 2332627"/>
                <a:gd name="connsiteY7" fmla="*/ 463955 h 1755855"/>
                <a:gd name="connsiteX8" fmla="*/ 820737 w 2332627"/>
                <a:gd name="connsiteY8" fmla="*/ 750967 h 1755855"/>
                <a:gd name="connsiteX9" fmla="*/ 239712 w 2332627"/>
                <a:gd name="connsiteY9" fmla="*/ 855742 h 1755855"/>
                <a:gd name="connsiteX10" fmla="*/ 30162 w 2332627"/>
                <a:gd name="connsiteY10" fmla="*/ 846217 h 1755855"/>
                <a:gd name="connsiteX0" fmla="*/ 30162 w 2332628"/>
                <a:gd name="connsiteY0" fmla="*/ 846217 h 1755855"/>
                <a:gd name="connsiteX1" fmla="*/ 420687 w 2332628"/>
                <a:gd name="connsiteY1" fmla="*/ 1379617 h 1755855"/>
                <a:gd name="connsiteX2" fmla="*/ 849312 w 2332628"/>
                <a:gd name="connsiteY2" fmla="*/ 1722517 h 1755855"/>
                <a:gd name="connsiteX3" fmla="*/ 1439862 w 2332628"/>
                <a:gd name="connsiteY3" fmla="*/ 1579642 h 1755855"/>
                <a:gd name="connsiteX4" fmla="*/ 1906587 w 2332628"/>
                <a:gd name="connsiteY4" fmla="*/ 1179592 h 1755855"/>
                <a:gd name="connsiteX5" fmla="*/ 2201862 w 2332628"/>
                <a:gd name="connsiteY5" fmla="*/ 560467 h 1755855"/>
                <a:gd name="connsiteX6" fmla="*/ 2239349 w 2332628"/>
                <a:gd name="connsiteY6" fmla="*/ 16085 h 1755855"/>
                <a:gd name="connsiteX7" fmla="*/ 1642189 w 2332628"/>
                <a:gd name="connsiteY7" fmla="*/ 463955 h 1755855"/>
                <a:gd name="connsiteX8" fmla="*/ 970384 w 2332628"/>
                <a:gd name="connsiteY8" fmla="*/ 538600 h 1755855"/>
                <a:gd name="connsiteX9" fmla="*/ 239712 w 2332628"/>
                <a:gd name="connsiteY9" fmla="*/ 855742 h 1755855"/>
                <a:gd name="connsiteX10" fmla="*/ 30162 w 2332628"/>
                <a:gd name="connsiteY10" fmla="*/ 846217 h 17558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332628" h="1755855">
                  <a:moveTo>
                    <a:pt x="30162" y="846217"/>
                  </a:moveTo>
                  <a:cubicBezTo>
                    <a:pt x="60324" y="933529"/>
                    <a:pt x="284162" y="1233567"/>
                    <a:pt x="420687" y="1379617"/>
                  </a:cubicBezTo>
                  <a:cubicBezTo>
                    <a:pt x="557212" y="1525667"/>
                    <a:pt x="679449" y="1689179"/>
                    <a:pt x="849312" y="1722517"/>
                  </a:cubicBezTo>
                  <a:cubicBezTo>
                    <a:pt x="1019175" y="1755855"/>
                    <a:pt x="1263650" y="1670129"/>
                    <a:pt x="1439862" y="1579642"/>
                  </a:cubicBezTo>
                  <a:cubicBezTo>
                    <a:pt x="1616074" y="1489155"/>
                    <a:pt x="1779587" y="1349455"/>
                    <a:pt x="1906587" y="1179592"/>
                  </a:cubicBezTo>
                  <a:cubicBezTo>
                    <a:pt x="2033587" y="1009729"/>
                    <a:pt x="2146402" y="754385"/>
                    <a:pt x="2201862" y="560467"/>
                  </a:cubicBezTo>
                  <a:cubicBezTo>
                    <a:pt x="2257322" y="366549"/>
                    <a:pt x="2332628" y="32170"/>
                    <a:pt x="2239349" y="16085"/>
                  </a:cubicBezTo>
                  <a:cubicBezTo>
                    <a:pt x="2146070" y="0"/>
                    <a:pt x="1853683" y="376869"/>
                    <a:pt x="1642189" y="463955"/>
                  </a:cubicBezTo>
                  <a:cubicBezTo>
                    <a:pt x="1430695" y="551041"/>
                    <a:pt x="1204130" y="473302"/>
                    <a:pt x="970384" y="538600"/>
                  </a:cubicBezTo>
                  <a:cubicBezTo>
                    <a:pt x="736638" y="603898"/>
                    <a:pt x="396416" y="804472"/>
                    <a:pt x="239712" y="855742"/>
                  </a:cubicBezTo>
                  <a:cubicBezTo>
                    <a:pt x="83008" y="907012"/>
                    <a:pt x="0" y="758905"/>
                    <a:pt x="30162" y="846217"/>
                  </a:cubicBezTo>
                  <a:close/>
                </a:path>
              </a:pathLst>
            </a:custGeom>
            <a:gradFill flip="none" rotWithShape="1">
              <a:gsLst>
                <a:gs pos="74000">
                  <a:schemeClr val="bg1">
                    <a:alpha val="11000"/>
                  </a:schemeClr>
                </a:gs>
                <a:gs pos="28000">
                  <a:schemeClr val="bg1">
                    <a:alpha val="0"/>
                  </a:schemeClr>
                </a:gs>
                <a:gs pos="0">
                  <a:schemeClr val="bg1">
                    <a:alpha val="0"/>
                  </a:schemeClr>
                </a:gs>
              </a:gsLst>
              <a:lin ang="2700000" scaled="0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75" name="Oval 26"/>
            <p:cNvSpPr>
              <a:spLocks noChangeAspect="1" noChangeArrowheads="1"/>
            </p:cNvSpPr>
            <p:nvPr/>
          </p:nvSpPr>
          <p:spPr bwMode="auto">
            <a:xfrm rot="8100000">
              <a:off x="6006816" y="4664751"/>
              <a:ext cx="1550260" cy="831200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33000"/>
                  </a:schemeClr>
                </a:gs>
                <a:gs pos="20000">
                  <a:schemeClr val="bg1">
                    <a:gamma/>
                    <a:shade val="46275"/>
                    <a:invGamma/>
                    <a:alpha val="0"/>
                  </a:schemeClr>
                </a:gs>
              </a:gsLst>
              <a:lin ang="5400000" scaled="1"/>
            </a:gradFill>
            <a:ln w="38100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76" name="TextBox 75"/>
          <p:cNvSpPr txBox="1">
            <a:spLocks noChangeArrowheads="1"/>
          </p:cNvSpPr>
          <p:nvPr/>
        </p:nvSpPr>
        <p:spPr bwMode="auto">
          <a:xfrm>
            <a:off x="1019682" y="5118954"/>
            <a:ext cx="917701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kumimoji="0" lang="en-US" altLang="ko-KR" sz="1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TEXT</a:t>
            </a:r>
            <a:endParaRPr kumimoji="0" lang="en-US" altLang="ko-KR" sz="14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  <p:grpSp>
        <p:nvGrpSpPr>
          <p:cNvPr id="77" name="그룹 126"/>
          <p:cNvGrpSpPr/>
          <p:nvPr/>
        </p:nvGrpSpPr>
        <p:grpSpPr>
          <a:xfrm flipH="1">
            <a:off x="6732240" y="3260507"/>
            <a:ext cx="1282939" cy="1956061"/>
            <a:chOff x="3716905" y="2303875"/>
            <a:chExt cx="1800588" cy="2745305"/>
          </a:xfrm>
        </p:grpSpPr>
        <p:cxnSp>
          <p:nvCxnSpPr>
            <p:cNvPr id="78" name="직선 화살표 연결선 127"/>
            <p:cNvCxnSpPr/>
            <p:nvPr/>
          </p:nvCxnSpPr>
          <p:spPr>
            <a:xfrm>
              <a:off x="4256965" y="2303875"/>
              <a:ext cx="1260528" cy="908753"/>
            </a:xfrm>
            <a:prstGeom prst="straightConnector1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  <a:prstDash val="sysDash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직선 화살표 연결선 128"/>
            <p:cNvCxnSpPr/>
            <p:nvPr/>
          </p:nvCxnSpPr>
          <p:spPr>
            <a:xfrm>
              <a:off x="3716905" y="3158970"/>
              <a:ext cx="1800588" cy="360118"/>
            </a:xfrm>
            <a:prstGeom prst="straightConnector1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  <a:prstDash val="sysDash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직선 화살표 연결선 129"/>
            <p:cNvCxnSpPr/>
            <p:nvPr/>
          </p:nvCxnSpPr>
          <p:spPr>
            <a:xfrm flipV="1">
              <a:off x="4256965" y="4140428"/>
              <a:ext cx="1260528" cy="908752"/>
            </a:xfrm>
            <a:prstGeom prst="straightConnector1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  <a:prstDash val="sysDash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직선 화살표 연결선 130"/>
            <p:cNvCxnSpPr/>
            <p:nvPr/>
          </p:nvCxnSpPr>
          <p:spPr>
            <a:xfrm flipV="1">
              <a:off x="3716905" y="3813585"/>
              <a:ext cx="1800588" cy="425830"/>
            </a:xfrm>
            <a:prstGeom prst="straightConnector1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  <a:prstDash val="sysDash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2" name="타원 131"/>
          <p:cNvSpPr/>
          <p:nvPr/>
        </p:nvSpPr>
        <p:spPr>
          <a:xfrm flipH="1">
            <a:off x="7347843" y="2969298"/>
            <a:ext cx="596823" cy="596822"/>
          </a:xfrm>
          <a:prstGeom prst="ellipse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83" name="그룹 60"/>
          <p:cNvGrpSpPr>
            <a:grpSpLocks/>
          </p:cNvGrpSpPr>
          <p:nvPr/>
        </p:nvGrpSpPr>
        <p:grpSpPr bwMode="auto">
          <a:xfrm flipH="1">
            <a:off x="7301524" y="2960201"/>
            <a:ext cx="677985" cy="615016"/>
            <a:chOff x="5075123" y="3457302"/>
            <a:chExt cx="2481953" cy="2249809"/>
          </a:xfrm>
        </p:grpSpPr>
        <p:sp>
          <p:nvSpPr>
            <p:cNvPr id="84" name="타원 133"/>
            <p:cNvSpPr/>
            <p:nvPr/>
          </p:nvSpPr>
          <p:spPr>
            <a:xfrm>
              <a:off x="5159815" y="3457302"/>
              <a:ext cx="2249809" cy="2249809"/>
            </a:xfrm>
            <a:prstGeom prst="ellipse">
              <a:avLst/>
            </a:prstGeom>
            <a:gradFill flip="none" rotWithShape="1">
              <a:gsLst>
                <a:gs pos="62000">
                  <a:schemeClr val="bg1">
                    <a:alpha val="0"/>
                  </a:schemeClr>
                </a:gs>
                <a:gs pos="45000">
                  <a:schemeClr val="bg1">
                    <a:alpha val="0"/>
                  </a:schemeClr>
                </a:gs>
                <a:gs pos="100000">
                  <a:schemeClr val="bg1"/>
                </a:gs>
              </a:gsLst>
              <a:path path="circle">
                <a:fillToRect l="50000" t="50000" r="50000" b="50000"/>
              </a:path>
              <a:tileRect/>
            </a:gradFill>
            <a:ln>
              <a:solidFill>
                <a:schemeClr val="bg1"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85" name="Oval 26"/>
            <p:cNvSpPr>
              <a:spLocks noChangeAspect="1" noChangeArrowheads="1"/>
            </p:cNvSpPr>
            <p:nvPr/>
          </p:nvSpPr>
          <p:spPr bwMode="auto">
            <a:xfrm rot="18900000">
              <a:off x="5075123" y="3760604"/>
              <a:ext cx="1550261" cy="831201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33000"/>
                  </a:schemeClr>
                </a:gs>
                <a:gs pos="100000">
                  <a:schemeClr val="bg1">
                    <a:gamma/>
                    <a:shade val="46275"/>
                    <a:invGamma/>
                    <a:alpha val="0"/>
                  </a:schemeClr>
                </a:gs>
              </a:gsLst>
              <a:lin ang="5400000" scaled="1"/>
            </a:gradFill>
            <a:ln w="38100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86" name="Oval 28"/>
            <p:cNvSpPr>
              <a:spLocks noChangeArrowheads="1"/>
            </p:cNvSpPr>
            <p:nvPr/>
          </p:nvSpPr>
          <p:spPr bwMode="auto">
            <a:xfrm flipH="1">
              <a:off x="5386741" y="3670248"/>
              <a:ext cx="713227" cy="639276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64999"/>
                  </a:schemeClr>
                </a:gs>
                <a:gs pos="100000">
                  <a:srgbClr val="67ABF5">
                    <a:alpha val="0"/>
                  </a:srgb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kumimoji="0" lang="ko-KR" altLang="en-US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endParaRPr>
            </a:p>
          </p:txBody>
        </p:sp>
        <p:sp>
          <p:nvSpPr>
            <p:cNvPr id="87" name="자유형 136"/>
            <p:cNvSpPr/>
            <p:nvPr/>
          </p:nvSpPr>
          <p:spPr>
            <a:xfrm rot="5398342">
              <a:off x="5955277" y="3558568"/>
              <a:ext cx="1424934" cy="1382488"/>
            </a:xfrm>
            <a:custGeom>
              <a:avLst/>
              <a:gdLst>
                <a:gd name="connsiteX0" fmla="*/ 0 w 1800225"/>
                <a:gd name="connsiteY0" fmla="*/ 1285875 h 1409700"/>
                <a:gd name="connsiteX1" fmla="*/ 723900 w 1800225"/>
                <a:gd name="connsiteY1" fmla="*/ 1409700 h 1409700"/>
                <a:gd name="connsiteX2" fmla="*/ 1800225 w 1800225"/>
                <a:gd name="connsiteY2" fmla="*/ 428625 h 1409700"/>
                <a:gd name="connsiteX3" fmla="*/ 1323975 w 1800225"/>
                <a:gd name="connsiteY3" fmla="*/ 0 h 1409700"/>
                <a:gd name="connsiteX4" fmla="*/ 342900 w 1800225"/>
                <a:gd name="connsiteY4" fmla="*/ 419100 h 1409700"/>
                <a:gd name="connsiteX5" fmla="*/ 0 w 1800225"/>
                <a:gd name="connsiteY5" fmla="*/ 1285875 h 1409700"/>
                <a:gd name="connsiteX0" fmla="*/ 63500 w 1863725"/>
                <a:gd name="connsiteY0" fmla="*/ 1287462 h 1411287"/>
                <a:gd name="connsiteX1" fmla="*/ 787400 w 1863725"/>
                <a:gd name="connsiteY1" fmla="*/ 1411287 h 1411287"/>
                <a:gd name="connsiteX2" fmla="*/ 1863725 w 1863725"/>
                <a:gd name="connsiteY2" fmla="*/ 430212 h 1411287"/>
                <a:gd name="connsiteX3" fmla="*/ 1387475 w 1863725"/>
                <a:gd name="connsiteY3" fmla="*/ 1587 h 1411287"/>
                <a:gd name="connsiteX4" fmla="*/ 406400 w 1863725"/>
                <a:gd name="connsiteY4" fmla="*/ 420687 h 1411287"/>
                <a:gd name="connsiteX5" fmla="*/ 63500 w 1863725"/>
                <a:gd name="connsiteY5" fmla="*/ 1287462 h 1411287"/>
                <a:gd name="connsiteX0" fmla="*/ 63500 w 1963738"/>
                <a:gd name="connsiteY0" fmla="*/ 1287462 h 1411287"/>
                <a:gd name="connsiteX1" fmla="*/ 787400 w 1963738"/>
                <a:gd name="connsiteY1" fmla="*/ 1411287 h 1411287"/>
                <a:gd name="connsiteX2" fmla="*/ 1863725 w 1963738"/>
                <a:gd name="connsiteY2" fmla="*/ 430212 h 1411287"/>
                <a:gd name="connsiteX3" fmla="*/ 1387475 w 1963738"/>
                <a:gd name="connsiteY3" fmla="*/ 1587 h 1411287"/>
                <a:gd name="connsiteX4" fmla="*/ 406400 w 1963738"/>
                <a:gd name="connsiteY4" fmla="*/ 420687 h 1411287"/>
                <a:gd name="connsiteX5" fmla="*/ 63500 w 1963738"/>
                <a:gd name="connsiteY5" fmla="*/ 1287462 h 1411287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41717 w 1963737"/>
                <a:gd name="connsiteY0" fmla="*/ 1287462 h 1689794"/>
                <a:gd name="connsiteX1" fmla="*/ 634920 w 1963737"/>
                <a:gd name="connsiteY1" fmla="*/ 1546919 h 1689794"/>
                <a:gd name="connsiteX2" fmla="*/ 1841942 w 1963737"/>
                <a:gd name="connsiteY2" fmla="*/ 430212 h 1689794"/>
                <a:gd name="connsiteX3" fmla="*/ 1365692 w 1963737"/>
                <a:gd name="connsiteY3" fmla="*/ 1587 h 1689794"/>
                <a:gd name="connsiteX4" fmla="*/ 384617 w 1963737"/>
                <a:gd name="connsiteY4" fmla="*/ 420687 h 1689794"/>
                <a:gd name="connsiteX5" fmla="*/ 41717 w 1963737"/>
                <a:gd name="connsiteY5" fmla="*/ 1287462 h 1689794"/>
                <a:gd name="connsiteX0" fmla="*/ 41717 w 1860992"/>
                <a:gd name="connsiteY0" fmla="*/ 1287462 h 1689794"/>
                <a:gd name="connsiteX1" fmla="*/ 634920 w 1860992"/>
                <a:gd name="connsiteY1" fmla="*/ 1546919 h 1689794"/>
                <a:gd name="connsiteX2" fmla="*/ 1479991 w 1860992"/>
                <a:gd name="connsiteY2" fmla="*/ 896937 h 1689794"/>
                <a:gd name="connsiteX3" fmla="*/ 1841942 w 1860992"/>
                <a:gd name="connsiteY3" fmla="*/ 430212 h 1689794"/>
                <a:gd name="connsiteX4" fmla="*/ 1365692 w 1860992"/>
                <a:gd name="connsiteY4" fmla="*/ 1587 h 1689794"/>
                <a:gd name="connsiteX5" fmla="*/ 384617 w 1860992"/>
                <a:gd name="connsiteY5" fmla="*/ 420687 h 1689794"/>
                <a:gd name="connsiteX6" fmla="*/ 41717 w 1860992"/>
                <a:gd name="connsiteY6" fmla="*/ 1287462 h 1689794"/>
                <a:gd name="connsiteX0" fmla="*/ 41717 w 1843724"/>
                <a:gd name="connsiteY0" fmla="*/ 1287462 h 1689794"/>
                <a:gd name="connsiteX1" fmla="*/ 634920 w 1843724"/>
                <a:gd name="connsiteY1" fmla="*/ 1546919 h 1689794"/>
                <a:gd name="connsiteX2" fmla="*/ 1355000 w 1843724"/>
                <a:gd name="connsiteY2" fmla="*/ 466799 h 1689794"/>
                <a:gd name="connsiteX3" fmla="*/ 1841942 w 1843724"/>
                <a:gd name="connsiteY3" fmla="*/ 430212 h 1689794"/>
                <a:gd name="connsiteX4" fmla="*/ 1365692 w 1843724"/>
                <a:gd name="connsiteY4" fmla="*/ 1587 h 1689794"/>
                <a:gd name="connsiteX5" fmla="*/ 384617 w 1843724"/>
                <a:gd name="connsiteY5" fmla="*/ 420687 h 1689794"/>
                <a:gd name="connsiteX6" fmla="*/ 41717 w 1843724"/>
                <a:gd name="connsiteY6" fmla="*/ 1287462 h 1689794"/>
                <a:gd name="connsiteX0" fmla="*/ 41717 w 1843724"/>
                <a:gd name="connsiteY0" fmla="*/ 1287462 h 1689794"/>
                <a:gd name="connsiteX1" fmla="*/ 634920 w 1843724"/>
                <a:gd name="connsiteY1" fmla="*/ 1546919 h 1689794"/>
                <a:gd name="connsiteX2" fmla="*/ 1355000 w 1843724"/>
                <a:gd name="connsiteY2" fmla="*/ 466799 h 1689794"/>
                <a:gd name="connsiteX3" fmla="*/ 1841942 w 1843724"/>
                <a:gd name="connsiteY3" fmla="*/ 430212 h 1689794"/>
                <a:gd name="connsiteX4" fmla="*/ 1365692 w 1843724"/>
                <a:gd name="connsiteY4" fmla="*/ 1587 h 1689794"/>
                <a:gd name="connsiteX5" fmla="*/ 384617 w 1843724"/>
                <a:gd name="connsiteY5" fmla="*/ 420687 h 1689794"/>
                <a:gd name="connsiteX6" fmla="*/ 41717 w 1843724"/>
                <a:gd name="connsiteY6" fmla="*/ 1287462 h 1689794"/>
                <a:gd name="connsiteX0" fmla="*/ 41717 w 1855725"/>
                <a:gd name="connsiteY0" fmla="*/ 1287462 h 1689794"/>
                <a:gd name="connsiteX1" fmla="*/ 634920 w 1855725"/>
                <a:gd name="connsiteY1" fmla="*/ 1546919 h 1689794"/>
                <a:gd name="connsiteX2" fmla="*/ 1282992 w 1855725"/>
                <a:gd name="connsiteY2" fmla="*/ 322783 h 1689794"/>
                <a:gd name="connsiteX3" fmla="*/ 1841942 w 1855725"/>
                <a:gd name="connsiteY3" fmla="*/ 430212 h 1689794"/>
                <a:gd name="connsiteX4" fmla="*/ 1365692 w 1855725"/>
                <a:gd name="connsiteY4" fmla="*/ 1587 h 1689794"/>
                <a:gd name="connsiteX5" fmla="*/ 384617 w 1855725"/>
                <a:gd name="connsiteY5" fmla="*/ 420687 h 1689794"/>
                <a:gd name="connsiteX6" fmla="*/ 41717 w 1855725"/>
                <a:gd name="connsiteY6" fmla="*/ 1287462 h 1689794"/>
                <a:gd name="connsiteX0" fmla="*/ 41717 w 1876164"/>
                <a:gd name="connsiteY0" fmla="*/ 1287462 h 1689794"/>
                <a:gd name="connsiteX1" fmla="*/ 634920 w 1876164"/>
                <a:gd name="connsiteY1" fmla="*/ 1546919 h 1689794"/>
                <a:gd name="connsiteX2" fmla="*/ 1571024 w 1876164"/>
                <a:gd name="connsiteY2" fmla="*/ 538807 h 1689794"/>
                <a:gd name="connsiteX3" fmla="*/ 1841942 w 1876164"/>
                <a:gd name="connsiteY3" fmla="*/ 430212 h 1689794"/>
                <a:gd name="connsiteX4" fmla="*/ 1365692 w 1876164"/>
                <a:gd name="connsiteY4" fmla="*/ 1587 h 1689794"/>
                <a:gd name="connsiteX5" fmla="*/ 384617 w 1876164"/>
                <a:gd name="connsiteY5" fmla="*/ 420687 h 1689794"/>
                <a:gd name="connsiteX6" fmla="*/ 41717 w 1876164"/>
                <a:gd name="connsiteY6" fmla="*/ 1287462 h 1689794"/>
                <a:gd name="connsiteX0" fmla="*/ 53718 w 1888165"/>
                <a:gd name="connsiteY0" fmla="*/ 1287462 h 1761802"/>
                <a:gd name="connsiteX1" fmla="*/ 718928 w 1888165"/>
                <a:gd name="connsiteY1" fmla="*/ 1618927 h 1761802"/>
                <a:gd name="connsiteX2" fmla="*/ 1583025 w 1888165"/>
                <a:gd name="connsiteY2" fmla="*/ 538807 h 1761802"/>
                <a:gd name="connsiteX3" fmla="*/ 1853943 w 1888165"/>
                <a:gd name="connsiteY3" fmla="*/ 430212 h 1761802"/>
                <a:gd name="connsiteX4" fmla="*/ 1377693 w 1888165"/>
                <a:gd name="connsiteY4" fmla="*/ 1587 h 1761802"/>
                <a:gd name="connsiteX5" fmla="*/ 396618 w 1888165"/>
                <a:gd name="connsiteY5" fmla="*/ 420687 h 1761802"/>
                <a:gd name="connsiteX6" fmla="*/ 53718 w 1888165"/>
                <a:gd name="connsiteY6" fmla="*/ 1287462 h 1761802"/>
                <a:gd name="connsiteX0" fmla="*/ 53718 w 1888165"/>
                <a:gd name="connsiteY0" fmla="*/ 1287462 h 1761802"/>
                <a:gd name="connsiteX1" fmla="*/ 718928 w 1888165"/>
                <a:gd name="connsiteY1" fmla="*/ 1618927 h 1761802"/>
                <a:gd name="connsiteX2" fmla="*/ 1583025 w 1888165"/>
                <a:gd name="connsiteY2" fmla="*/ 538807 h 1761802"/>
                <a:gd name="connsiteX3" fmla="*/ 1853943 w 1888165"/>
                <a:gd name="connsiteY3" fmla="*/ 430212 h 1761802"/>
                <a:gd name="connsiteX4" fmla="*/ 1377693 w 1888165"/>
                <a:gd name="connsiteY4" fmla="*/ 1587 h 1761802"/>
                <a:gd name="connsiteX5" fmla="*/ 396618 w 1888165"/>
                <a:gd name="connsiteY5" fmla="*/ 420687 h 1761802"/>
                <a:gd name="connsiteX6" fmla="*/ 53718 w 1888165"/>
                <a:gd name="connsiteY6" fmla="*/ 1287462 h 1761802"/>
                <a:gd name="connsiteX0" fmla="*/ 53718 w 1888165"/>
                <a:gd name="connsiteY0" fmla="*/ 1287462 h 1706006"/>
                <a:gd name="connsiteX1" fmla="*/ 718928 w 1888165"/>
                <a:gd name="connsiteY1" fmla="*/ 1618927 h 1706006"/>
                <a:gd name="connsiteX2" fmla="*/ 1583025 w 1888165"/>
                <a:gd name="connsiteY2" fmla="*/ 538807 h 1706006"/>
                <a:gd name="connsiteX3" fmla="*/ 1853943 w 1888165"/>
                <a:gd name="connsiteY3" fmla="*/ 430212 h 1706006"/>
                <a:gd name="connsiteX4" fmla="*/ 1377693 w 1888165"/>
                <a:gd name="connsiteY4" fmla="*/ 1587 h 1706006"/>
                <a:gd name="connsiteX5" fmla="*/ 396618 w 1888165"/>
                <a:gd name="connsiteY5" fmla="*/ 420687 h 1706006"/>
                <a:gd name="connsiteX6" fmla="*/ 53718 w 1888165"/>
                <a:gd name="connsiteY6" fmla="*/ 1287462 h 1706006"/>
                <a:gd name="connsiteX0" fmla="*/ 53718 w 1888165"/>
                <a:gd name="connsiteY0" fmla="*/ 1287462 h 1618927"/>
                <a:gd name="connsiteX1" fmla="*/ 718928 w 1888165"/>
                <a:gd name="connsiteY1" fmla="*/ 1618927 h 1618927"/>
                <a:gd name="connsiteX2" fmla="*/ 1583025 w 1888165"/>
                <a:gd name="connsiteY2" fmla="*/ 538807 h 1618927"/>
                <a:gd name="connsiteX3" fmla="*/ 1853943 w 1888165"/>
                <a:gd name="connsiteY3" fmla="*/ 430212 h 1618927"/>
                <a:gd name="connsiteX4" fmla="*/ 1377693 w 1888165"/>
                <a:gd name="connsiteY4" fmla="*/ 1587 h 1618927"/>
                <a:gd name="connsiteX5" fmla="*/ 396618 w 1888165"/>
                <a:gd name="connsiteY5" fmla="*/ 420687 h 1618927"/>
                <a:gd name="connsiteX6" fmla="*/ 53718 w 1888165"/>
                <a:gd name="connsiteY6" fmla="*/ 1287462 h 1618927"/>
                <a:gd name="connsiteX0" fmla="*/ 5223 w 1839670"/>
                <a:gd name="connsiteY0" fmla="*/ 1287462 h 1780287"/>
                <a:gd name="connsiteX1" fmla="*/ 379464 w 1839670"/>
                <a:gd name="connsiteY1" fmla="*/ 1506969 h 1780287"/>
                <a:gd name="connsiteX2" fmla="*/ 670433 w 1839670"/>
                <a:gd name="connsiteY2" fmla="*/ 1618927 h 1780287"/>
                <a:gd name="connsiteX3" fmla="*/ 1534530 w 1839670"/>
                <a:gd name="connsiteY3" fmla="*/ 538807 h 1780287"/>
                <a:gd name="connsiteX4" fmla="*/ 1805448 w 1839670"/>
                <a:gd name="connsiteY4" fmla="*/ 430212 h 1780287"/>
                <a:gd name="connsiteX5" fmla="*/ 1329198 w 1839670"/>
                <a:gd name="connsiteY5" fmla="*/ 1587 h 1780287"/>
                <a:gd name="connsiteX6" fmla="*/ 348123 w 1839670"/>
                <a:gd name="connsiteY6" fmla="*/ 420687 h 1780287"/>
                <a:gd name="connsiteX7" fmla="*/ 5223 w 1839670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834947" h="1780287">
                  <a:moveTo>
                    <a:pt x="500" y="1287462"/>
                  </a:moveTo>
                  <a:cubicBezTo>
                    <a:pt x="1000" y="1451572"/>
                    <a:pt x="235534" y="1350106"/>
                    <a:pt x="346402" y="1405350"/>
                  </a:cubicBezTo>
                  <a:cubicBezTo>
                    <a:pt x="457270" y="1460594"/>
                    <a:pt x="473199" y="1780287"/>
                    <a:pt x="665710" y="1618927"/>
                  </a:cubicBezTo>
                  <a:cubicBezTo>
                    <a:pt x="905422" y="1553840"/>
                    <a:pt x="1238695" y="627021"/>
                    <a:pt x="1529807" y="538807"/>
                  </a:cubicBezTo>
                  <a:cubicBezTo>
                    <a:pt x="1820919" y="450593"/>
                    <a:pt x="1834947" y="519749"/>
                    <a:pt x="1800725" y="430212"/>
                  </a:cubicBezTo>
                  <a:cubicBezTo>
                    <a:pt x="1766503" y="340675"/>
                    <a:pt x="1567362" y="3174"/>
                    <a:pt x="1324475" y="1587"/>
                  </a:cubicBezTo>
                  <a:cubicBezTo>
                    <a:pt x="1081588" y="0"/>
                    <a:pt x="564063" y="206375"/>
                    <a:pt x="343400" y="420687"/>
                  </a:cubicBezTo>
                  <a:cubicBezTo>
                    <a:pt x="122738" y="635000"/>
                    <a:pt x="0" y="1123352"/>
                    <a:pt x="500" y="1287462"/>
                  </a:cubicBezTo>
                  <a:close/>
                </a:path>
              </a:pathLst>
            </a:custGeom>
            <a:gradFill flip="none" rotWithShape="1">
              <a:gsLst>
                <a:gs pos="74000">
                  <a:schemeClr val="bg1">
                    <a:alpha val="19000"/>
                  </a:schemeClr>
                </a:gs>
                <a:gs pos="50000">
                  <a:schemeClr val="bg1">
                    <a:alpha val="0"/>
                  </a:schemeClr>
                </a:gs>
                <a:gs pos="100000">
                  <a:schemeClr val="bg1">
                    <a:alpha val="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88" name="자유형 137"/>
            <p:cNvSpPr/>
            <p:nvPr/>
          </p:nvSpPr>
          <p:spPr>
            <a:xfrm rot="5839189">
              <a:off x="4992668" y="4233137"/>
              <a:ext cx="1574505" cy="1185188"/>
            </a:xfrm>
            <a:custGeom>
              <a:avLst/>
              <a:gdLst>
                <a:gd name="connsiteX0" fmla="*/ 0 w 2171700"/>
                <a:gd name="connsiteY0" fmla="*/ 1038225 h 1914525"/>
                <a:gd name="connsiteX1" fmla="*/ 390525 w 2171700"/>
                <a:gd name="connsiteY1" fmla="*/ 1571625 h 1914525"/>
                <a:gd name="connsiteX2" fmla="*/ 819150 w 2171700"/>
                <a:gd name="connsiteY2" fmla="*/ 1914525 h 1914525"/>
                <a:gd name="connsiteX3" fmla="*/ 1409700 w 2171700"/>
                <a:gd name="connsiteY3" fmla="*/ 1771650 h 1914525"/>
                <a:gd name="connsiteX4" fmla="*/ 1876425 w 2171700"/>
                <a:gd name="connsiteY4" fmla="*/ 1371600 h 1914525"/>
                <a:gd name="connsiteX5" fmla="*/ 2171700 w 2171700"/>
                <a:gd name="connsiteY5" fmla="*/ 752475 h 1914525"/>
                <a:gd name="connsiteX6" fmla="*/ 2105025 w 2171700"/>
                <a:gd name="connsiteY6" fmla="*/ 0 h 1914525"/>
                <a:gd name="connsiteX7" fmla="*/ 1990725 w 2171700"/>
                <a:gd name="connsiteY7" fmla="*/ 209550 h 1914525"/>
                <a:gd name="connsiteX8" fmla="*/ 1733550 w 2171700"/>
                <a:gd name="connsiteY8" fmla="*/ 514350 h 1914525"/>
                <a:gd name="connsiteX9" fmla="*/ 1428750 w 2171700"/>
                <a:gd name="connsiteY9" fmla="*/ 533400 h 1914525"/>
                <a:gd name="connsiteX10" fmla="*/ 790575 w 2171700"/>
                <a:gd name="connsiteY10" fmla="*/ 942975 h 1914525"/>
                <a:gd name="connsiteX11" fmla="*/ 209550 w 2171700"/>
                <a:gd name="connsiteY11" fmla="*/ 1047750 h 1914525"/>
                <a:gd name="connsiteX12" fmla="*/ 0 w 2171700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128712 h 2005012"/>
                <a:gd name="connsiteX1" fmla="*/ 420687 w 2201862"/>
                <a:gd name="connsiteY1" fmla="*/ 1662112 h 2005012"/>
                <a:gd name="connsiteX2" fmla="*/ 849312 w 2201862"/>
                <a:gd name="connsiteY2" fmla="*/ 2005012 h 2005012"/>
                <a:gd name="connsiteX3" fmla="*/ 1439862 w 2201862"/>
                <a:gd name="connsiteY3" fmla="*/ 1862137 h 2005012"/>
                <a:gd name="connsiteX4" fmla="*/ 1906587 w 2201862"/>
                <a:gd name="connsiteY4" fmla="*/ 1462087 h 2005012"/>
                <a:gd name="connsiteX5" fmla="*/ 2201862 w 2201862"/>
                <a:gd name="connsiteY5" fmla="*/ 842962 h 2005012"/>
                <a:gd name="connsiteX6" fmla="*/ 2135187 w 2201862"/>
                <a:gd name="connsiteY6" fmla="*/ 90487 h 2005012"/>
                <a:gd name="connsiteX7" fmla="*/ 2020887 w 2201862"/>
                <a:gd name="connsiteY7" fmla="*/ 300037 h 2005012"/>
                <a:gd name="connsiteX8" fmla="*/ 1763712 w 2201862"/>
                <a:gd name="connsiteY8" fmla="*/ 604837 h 2005012"/>
                <a:gd name="connsiteX9" fmla="*/ 1458912 w 2201862"/>
                <a:gd name="connsiteY9" fmla="*/ 623887 h 2005012"/>
                <a:gd name="connsiteX10" fmla="*/ 820737 w 2201862"/>
                <a:gd name="connsiteY10" fmla="*/ 1033462 h 2005012"/>
                <a:gd name="connsiteX11" fmla="*/ 239712 w 2201862"/>
                <a:gd name="connsiteY11" fmla="*/ 1138237 h 2005012"/>
                <a:gd name="connsiteX12" fmla="*/ 30162 w 2201862"/>
                <a:gd name="connsiteY12" fmla="*/ 1128712 h 2005012"/>
                <a:gd name="connsiteX0" fmla="*/ 30162 w 2239962"/>
                <a:gd name="connsiteY0" fmla="*/ 1128712 h 2005012"/>
                <a:gd name="connsiteX1" fmla="*/ 420687 w 2239962"/>
                <a:gd name="connsiteY1" fmla="*/ 1662112 h 2005012"/>
                <a:gd name="connsiteX2" fmla="*/ 849312 w 2239962"/>
                <a:gd name="connsiteY2" fmla="*/ 2005012 h 2005012"/>
                <a:gd name="connsiteX3" fmla="*/ 1439862 w 2239962"/>
                <a:gd name="connsiteY3" fmla="*/ 1862137 h 2005012"/>
                <a:gd name="connsiteX4" fmla="*/ 1906587 w 2239962"/>
                <a:gd name="connsiteY4" fmla="*/ 1462087 h 2005012"/>
                <a:gd name="connsiteX5" fmla="*/ 2201862 w 2239962"/>
                <a:gd name="connsiteY5" fmla="*/ 842962 h 2005012"/>
                <a:gd name="connsiteX6" fmla="*/ 2135187 w 2239962"/>
                <a:gd name="connsiteY6" fmla="*/ 90487 h 2005012"/>
                <a:gd name="connsiteX7" fmla="*/ 2020887 w 2239962"/>
                <a:gd name="connsiteY7" fmla="*/ 300037 h 2005012"/>
                <a:gd name="connsiteX8" fmla="*/ 1763712 w 2239962"/>
                <a:gd name="connsiteY8" fmla="*/ 604837 h 2005012"/>
                <a:gd name="connsiteX9" fmla="*/ 1458912 w 2239962"/>
                <a:gd name="connsiteY9" fmla="*/ 623887 h 2005012"/>
                <a:gd name="connsiteX10" fmla="*/ 820737 w 2239962"/>
                <a:gd name="connsiteY10" fmla="*/ 1033462 h 2005012"/>
                <a:gd name="connsiteX11" fmla="*/ 239712 w 2239962"/>
                <a:gd name="connsiteY11" fmla="*/ 1138237 h 2005012"/>
                <a:gd name="connsiteX12" fmla="*/ 30162 w 2239962"/>
                <a:gd name="connsiteY12" fmla="*/ 1128712 h 2005012"/>
                <a:gd name="connsiteX0" fmla="*/ 30162 w 2239962"/>
                <a:gd name="connsiteY0" fmla="*/ 1128712 h 2005012"/>
                <a:gd name="connsiteX1" fmla="*/ 420687 w 2239962"/>
                <a:gd name="connsiteY1" fmla="*/ 1662112 h 2005012"/>
                <a:gd name="connsiteX2" fmla="*/ 849312 w 2239962"/>
                <a:gd name="connsiteY2" fmla="*/ 2005012 h 2005012"/>
                <a:gd name="connsiteX3" fmla="*/ 1439862 w 2239962"/>
                <a:gd name="connsiteY3" fmla="*/ 1862137 h 2005012"/>
                <a:gd name="connsiteX4" fmla="*/ 1906587 w 2239962"/>
                <a:gd name="connsiteY4" fmla="*/ 1462087 h 2005012"/>
                <a:gd name="connsiteX5" fmla="*/ 2201862 w 2239962"/>
                <a:gd name="connsiteY5" fmla="*/ 842962 h 2005012"/>
                <a:gd name="connsiteX6" fmla="*/ 2135187 w 2239962"/>
                <a:gd name="connsiteY6" fmla="*/ 90487 h 2005012"/>
                <a:gd name="connsiteX7" fmla="*/ 2020887 w 2239962"/>
                <a:gd name="connsiteY7" fmla="*/ 300037 h 2005012"/>
                <a:gd name="connsiteX8" fmla="*/ 1763712 w 2239962"/>
                <a:gd name="connsiteY8" fmla="*/ 604837 h 2005012"/>
                <a:gd name="connsiteX9" fmla="*/ 1458912 w 2239962"/>
                <a:gd name="connsiteY9" fmla="*/ 623887 h 2005012"/>
                <a:gd name="connsiteX10" fmla="*/ 820737 w 2239962"/>
                <a:gd name="connsiteY10" fmla="*/ 1033462 h 2005012"/>
                <a:gd name="connsiteX11" fmla="*/ 239712 w 2239962"/>
                <a:gd name="connsiteY11" fmla="*/ 1138237 h 2005012"/>
                <a:gd name="connsiteX12" fmla="*/ 30162 w 2239962"/>
                <a:gd name="connsiteY12" fmla="*/ 1128712 h 2005012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820737 w 2239962"/>
                <a:gd name="connsiteY9" fmla="*/ 1033462 h 2038350"/>
                <a:gd name="connsiteX10" fmla="*/ 239712 w 2239962"/>
                <a:gd name="connsiteY10" fmla="*/ 1138237 h 2038350"/>
                <a:gd name="connsiteX11" fmla="*/ 30162 w 2239962"/>
                <a:gd name="connsiteY11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820737 w 2239962"/>
                <a:gd name="connsiteY9" fmla="*/ 1033462 h 2038350"/>
                <a:gd name="connsiteX10" fmla="*/ 239712 w 2239962"/>
                <a:gd name="connsiteY10" fmla="*/ 1138237 h 2038350"/>
                <a:gd name="connsiteX11" fmla="*/ 30162 w 2239962"/>
                <a:gd name="connsiteY11" fmla="*/ 1128712 h 2038350"/>
                <a:gd name="connsiteX0" fmla="*/ 30162 w 2220912"/>
                <a:gd name="connsiteY0" fmla="*/ 868362 h 1778000"/>
                <a:gd name="connsiteX1" fmla="*/ 420687 w 2220912"/>
                <a:gd name="connsiteY1" fmla="*/ 1401762 h 1778000"/>
                <a:gd name="connsiteX2" fmla="*/ 849312 w 2220912"/>
                <a:gd name="connsiteY2" fmla="*/ 1744662 h 1778000"/>
                <a:gd name="connsiteX3" fmla="*/ 1439862 w 2220912"/>
                <a:gd name="connsiteY3" fmla="*/ 1601787 h 1778000"/>
                <a:gd name="connsiteX4" fmla="*/ 1906587 w 2220912"/>
                <a:gd name="connsiteY4" fmla="*/ 1201737 h 1778000"/>
                <a:gd name="connsiteX5" fmla="*/ 2201862 w 2220912"/>
                <a:gd name="connsiteY5" fmla="*/ 582612 h 1778000"/>
                <a:gd name="connsiteX6" fmla="*/ 2020887 w 2220912"/>
                <a:gd name="connsiteY6" fmla="*/ 39687 h 1778000"/>
                <a:gd name="connsiteX7" fmla="*/ 1763712 w 2220912"/>
                <a:gd name="connsiteY7" fmla="*/ 344487 h 1778000"/>
                <a:gd name="connsiteX8" fmla="*/ 820737 w 2220912"/>
                <a:gd name="connsiteY8" fmla="*/ 773112 h 1778000"/>
                <a:gd name="connsiteX9" fmla="*/ 239712 w 2220912"/>
                <a:gd name="connsiteY9" fmla="*/ 877887 h 1778000"/>
                <a:gd name="connsiteX10" fmla="*/ 30162 w 2220912"/>
                <a:gd name="connsiteY10" fmla="*/ 868362 h 1778000"/>
                <a:gd name="connsiteX0" fmla="*/ 30162 w 2220912"/>
                <a:gd name="connsiteY0" fmla="*/ 868362 h 1778000"/>
                <a:gd name="connsiteX1" fmla="*/ 420687 w 2220912"/>
                <a:gd name="connsiteY1" fmla="*/ 1401762 h 1778000"/>
                <a:gd name="connsiteX2" fmla="*/ 849312 w 2220912"/>
                <a:gd name="connsiteY2" fmla="*/ 1744662 h 1778000"/>
                <a:gd name="connsiteX3" fmla="*/ 1439862 w 2220912"/>
                <a:gd name="connsiteY3" fmla="*/ 1601787 h 1778000"/>
                <a:gd name="connsiteX4" fmla="*/ 1906587 w 2220912"/>
                <a:gd name="connsiteY4" fmla="*/ 1201737 h 1778000"/>
                <a:gd name="connsiteX5" fmla="*/ 2201862 w 2220912"/>
                <a:gd name="connsiteY5" fmla="*/ 582612 h 1778000"/>
                <a:gd name="connsiteX6" fmla="*/ 2020887 w 2220912"/>
                <a:gd name="connsiteY6" fmla="*/ 39687 h 1778000"/>
                <a:gd name="connsiteX7" fmla="*/ 1763712 w 2220912"/>
                <a:gd name="connsiteY7" fmla="*/ 344487 h 1778000"/>
                <a:gd name="connsiteX8" fmla="*/ 820737 w 2220912"/>
                <a:gd name="connsiteY8" fmla="*/ 773112 h 1778000"/>
                <a:gd name="connsiteX9" fmla="*/ 239712 w 2220912"/>
                <a:gd name="connsiteY9" fmla="*/ 877887 h 1778000"/>
                <a:gd name="connsiteX10" fmla="*/ 30162 w 2220912"/>
                <a:gd name="connsiteY10" fmla="*/ 868362 h 1778000"/>
                <a:gd name="connsiteX0" fmla="*/ 30162 w 2312374"/>
                <a:gd name="connsiteY0" fmla="*/ 869819 h 1779457"/>
                <a:gd name="connsiteX1" fmla="*/ 420687 w 2312374"/>
                <a:gd name="connsiteY1" fmla="*/ 1403219 h 1779457"/>
                <a:gd name="connsiteX2" fmla="*/ 849312 w 2312374"/>
                <a:gd name="connsiteY2" fmla="*/ 1746119 h 1779457"/>
                <a:gd name="connsiteX3" fmla="*/ 1439862 w 2312374"/>
                <a:gd name="connsiteY3" fmla="*/ 1603244 h 1779457"/>
                <a:gd name="connsiteX4" fmla="*/ 1906587 w 2312374"/>
                <a:gd name="connsiteY4" fmla="*/ 1203194 h 1779457"/>
                <a:gd name="connsiteX5" fmla="*/ 2201862 w 2312374"/>
                <a:gd name="connsiteY5" fmla="*/ 584069 h 1779457"/>
                <a:gd name="connsiteX6" fmla="*/ 2239349 w 2312374"/>
                <a:gd name="connsiteY6" fmla="*/ 39687 h 1779457"/>
                <a:gd name="connsiteX7" fmla="*/ 1763712 w 2312374"/>
                <a:gd name="connsiteY7" fmla="*/ 345944 h 1779457"/>
                <a:gd name="connsiteX8" fmla="*/ 820737 w 2312374"/>
                <a:gd name="connsiteY8" fmla="*/ 774569 h 1779457"/>
                <a:gd name="connsiteX9" fmla="*/ 239712 w 2312374"/>
                <a:gd name="connsiteY9" fmla="*/ 879344 h 1779457"/>
                <a:gd name="connsiteX10" fmla="*/ 30162 w 2312374"/>
                <a:gd name="connsiteY10" fmla="*/ 869819 h 1779457"/>
                <a:gd name="connsiteX0" fmla="*/ 30162 w 2332627"/>
                <a:gd name="connsiteY0" fmla="*/ 846217 h 1755855"/>
                <a:gd name="connsiteX1" fmla="*/ 420687 w 2332627"/>
                <a:gd name="connsiteY1" fmla="*/ 1379617 h 1755855"/>
                <a:gd name="connsiteX2" fmla="*/ 849312 w 2332627"/>
                <a:gd name="connsiteY2" fmla="*/ 1722517 h 1755855"/>
                <a:gd name="connsiteX3" fmla="*/ 1439862 w 2332627"/>
                <a:gd name="connsiteY3" fmla="*/ 1579642 h 1755855"/>
                <a:gd name="connsiteX4" fmla="*/ 1906587 w 2332627"/>
                <a:gd name="connsiteY4" fmla="*/ 1179592 h 1755855"/>
                <a:gd name="connsiteX5" fmla="*/ 2201862 w 2332627"/>
                <a:gd name="connsiteY5" fmla="*/ 560467 h 1755855"/>
                <a:gd name="connsiteX6" fmla="*/ 2239349 w 2332627"/>
                <a:gd name="connsiteY6" fmla="*/ 16085 h 1755855"/>
                <a:gd name="connsiteX7" fmla="*/ 1642189 w 2332627"/>
                <a:gd name="connsiteY7" fmla="*/ 463955 h 1755855"/>
                <a:gd name="connsiteX8" fmla="*/ 820737 w 2332627"/>
                <a:gd name="connsiteY8" fmla="*/ 750967 h 1755855"/>
                <a:gd name="connsiteX9" fmla="*/ 239712 w 2332627"/>
                <a:gd name="connsiteY9" fmla="*/ 855742 h 1755855"/>
                <a:gd name="connsiteX10" fmla="*/ 30162 w 2332627"/>
                <a:gd name="connsiteY10" fmla="*/ 846217 h 1755855"/>
                <a:gd name="connsiteX0" fmla="*/ 30162 w 2332628"/>
                <a:gd name="connsiteY0" fmla="*/ 846217 h 1755855"/>
                <a:gd name="connsiteX1" fmla="*/ 420687 w 2332628"/>
                <a:gd name="connsiteY1" fmla="*/ 1379617 h 1755855"/>
                <a:gd name="connsiteX2" fmla="*/ 849312 w 2332628"/>
                <a:gd name="connsiteY2" fmla="*/ 1722517 h 1755855"/>
                <a:gd name="connsiteX3" fmla="*/ 1439862 w 2332628"/>
                <a:gd name="connsiteY3" fmla="*/ 1579642 h 1755855"/>
                <a:gd name="connsiteX4" fmla="*/ 1906587 w 2332628"/>
                <a:gd name="connsiteY4" fmla="*/ 1179592 h 1755855"/>
                <a:gd name="connsiteX5" fmla="*/ 2201862 w 2332628"/>
                <a:gd name="connsiteY5" fmla="*/ 560467 h 1755855"/>
                <a:gd name="connsiteX6" fmla="*/ 2239349 w 2332628"/>
                <a:gd name="connsiteY6" fmla="*/ 16085 h 1755855"/>
                <a:gd name="connsiteX7" fmla="*/ 1642189 w 2332628"/>
                <a:gd name="connsiteY7" fmla="*/ 463955 h 1755855"/>
                <a:gd name="connsiteX8" fmla="*/ 970384 w 2332628"/>
                <a:gd name="connsiteY8" fmla="*/ 538600 h 1755855"/>
                <a:gd name="connsiteX9" fmla="*/ 239712 w 2332628"/>
                <a:gd name="connsiteY9" fmla="*/ 855742 h 1755855"/>
                <a:gd name="connsiteX10" fmla="*/ 30162 w 2332628"/>
                <a:gd name="connsiteY10" fmla="*/ 846217 h 17558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332628" h="1755855">
                  <a:moveTo>
                    <a:pt x="30162" y="846217"/>
                  </a:moveTo>
                  <a:cubicBezTo>
                    <a:pt x="60324" y="933529"/>
                    <a:pt x="284162" y="1233567"/>
                    <a:pt x="420687" y="1379617"/>
                  </a:cubicBezTo>
                  <a:cubicBezTo>
                    <a:pt x="557212" y="1525667"/>
                    <a:pt x="679449" y="1689179"/>
                    <a:pt x="849312" y="1722517"/>
                  </a:cubicBezTo>
                  <a:cubicBezTo>
                    <a:pt x="1019175" y="1755855"/>
                    <a:pt x="1263650" y="1670129"/>
                    <a:pt x="1439862" y="1579642"/>
                  </a:cubicBezTo>
                  <a:cubicBezTo>
                    <a:pt x="1616074" y="1489155"/>
                    <a:pt x="1779587" y="1349455"/>
                    <a:pt x="1906587" y="1179592"/>
                  </a:cubicBezTo>
                  <a:cubicBezTo>
                    <a:pt x="2033587" y="1009729"/>
                    <a:pt x="2146402" y="754385"/>
                    <a:pt x="2201862" y="560467"/>
                  </a:cubicBezTo>
                  <a:cubicBezTo>
                    <a:pt x="2257322" y="366549"/>
                    <a:pt x="2332628" y="32170"/>
                    <a:pt x="2239349" y="16085"/>
                  </a:cubicBezTo>
                  <a:cubicBezTo>
                    <a:pt x="2146070" y="0"/>
                    <a:pt x="1853683" y="376869"/>
                    <a:pt x="1642189" y="463955"/>
                  </a:cubicBezTo>
                  <a:cubicBezTo>
                    <a:pt x="1430695" y="551041"/>
                    <a:pt x="1204130" y="473302"/>
                    <a:pt x="970384" y="538600"/>
                  </a:cubicBezTo>
                  <a:cubicBezTo>
                    <a:pt x="736638" y="603898"/>
                    <a:pt x="396416" y="804472"/>
                    <a:pt x="239712" y="855742"/>
                  </a:cubicBezTo>
                  <a:cubicBezTo>
                    <a:pt x="83008" y="907012"/>
                    <a:pt x="0" y="758905"/>
                    <a:pt x="30162" y="846217"/>
                  </a:cubicBezTo>
                  <a:close/>
                </a:path>
              </a:pathLst>
            </a:custGeom>
            <a:gradFill flip="none" rotWithShape="1">
              <a:gsLst>
                <a:gs pos="74000">
                  <a:schemeClr val="bg1">
                    <a:alpha val="11000"/>
                  </a:schemeClr>
                </a:gs>
                <a:gs pos="28000">
                  <a:schemeClr val="bg1">
                    <a:alpha val="0"/>
                  </a:schemeClr>
                </a:gs>
                <a:gs pos="0">
                  <a:schemeClr val="bg1">
                    <a:alpha val="0"/>
                  </a:schemeClr>
                </a:gs>
              </a:gsLst>
              <a:lin ang="2700000" scaled="0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 dirty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89" name="Oval 26"/>
            <p:cNvSpPr>
              <a:spLocks noChangeAspect="1" noChangeArrowheads="1"/>
            </p:cNvSpPr>
            <p:nvPr/>
          </p:nvSpPr>
          <p:spPr bwMode="auto">
            <a:xfrm rot="8100000">
              <a:off x="6006816" y="4664751"/>
              <a:ext cx="1550260" cy="831200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33000"/>
                  </a:schemeClr>
                </a:gs>
                <a:gs pos="20000">
                  <a:schemeClr val="bg1">
                    <a:gamma/>
                    <a:shade val="46275"/>
                    <a:invGamma/>
                    <a:alpha val="0"/>
                  </a:schemeClr>
                </a:gs>
              </a:gsLst>
              <a:lin ang="5400000" scaled="1"/>
            </a:gradFill>
            <a:ln w="38100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90" name="TextBox 89"/>
          <p:cNvSpPr txBox="1">
            <a:spLocks noChangeArrowheads="1"/>
          </p:cNvSpPr>
          <p:nvPr/>
        </p:nvSpPr>
        <p:spPr bwMode="auto">
          <a:xfrm flipH="1">
            <a:off x="7187959" y="3149936"/>
            <a:ext cx="9177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kumimoji="0" lang="en-US" altLang="ko-KR" sz="1400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TEXT</a:t>
            </a:r>
            <a:endParaRPr kumimoji="0" lang="en-US" altLang="ko-KR" sz="1400" dirty="0">
              <a:solidFill>
                <a:schemeClr val="bg1"/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  <p:sp>
        <p:nvSpPr>
          <p:cNvPr id="91" name="타원 140"/>
          <p:cNvSpPr/>
          <p:nvPr/>
        </p:nvSpPr>
        <p:spPr>
          <a:xfrm flipH="1">
            <a:off x="7732642" y="3590269"/>
            <a:ext cx="596823" cy="596822"/>
          </a:xfrm>
          <a:prstGeom prst="ellipse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92" name="그룹 60"/>
          <p:cNvGrpSpPr>
            <a:grpSpLocks/>
          </p:cNvGrpSpPr>
          <p:nvPr/>
        </p:nvGrpSpPr>
        <p:grpSpPr bwMode="auto">
          <a:xfrm flipH="1">
            <a:off x="7686323" y="3581173"/>
            <a:ext cx="677985" cy="615016"/>
            <a:chOff x="5075123" y="3457302"/>
            <a:chExt cx="2481953" cy="2249809"/>
          </a:xfrm>
        </p:grpSpPr>
        <p:sp>
          <p:nvSpPr>
            <p:cNvPr id="93" name="타원 142"/>
            <p:cNvSpPr/>
            <p:nvPr/>
          </p:nvSpPr>
          <p:spPr>
            <a:xfrm>
              <a:off x="5159815" y="3457302"/>
              <a:ext cx="2249809" cy="2249809"/>
            </a:xfrm>
            <a:prstGeom prst="ellipse">
              <a:avLst/>
            </a:prstGeom>
            <a:gradFill flip="none" rotWithShape="1">
              <a:gsLst>
                <a:gs pos="62000">
                  <a:schemeClr val="bg1">
                    <a:alpha val="0"/>
                  </a:schemeClr>
                </a:gs>
                <a:gs pos="45000">
                  <a:schemeClr val="bg1">
                    <a:alpha val="0"/>
                  </a:schemeClr>
                </a:gs>
                <a:gs pos="100000">
                  <a:schemeClr val="bg1"/>
                </a:gs>
              </a:gsLst>
              <a:path path="circle">
                <a:fillToRect l="50000" t="50000" r="50000" b="50000"/>
              </a:path>
              <a:tileRect/>
            </a:gradFill>
            <a:ln>
              <a:solidFill>
                <a:schemeClr val="bg1"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4" name="Oval 26"/>
            <p:cNvSpPr>
              <a:spLocks noChangeAspect="1" noChangeArrowheads="1"/>
            </p:cNvSpPr>
            <p:nvPr/>
          </p:nvSpPr>
          <p:spPr bwMode="auto">
            <a:xfrm rot="18900000">
              <a:off x="5075123" y="3760604"/>
              <a:ext cx="1550261" cy="831201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33000"/>
                  </a:schemeClr>
                </a:gs>
                <a:gs pos="100000">
                  <a:schemeClr val="bg1">
                    <a:gamma/>
                    <a:shade val="46275"/>
                    <a:invGamma/>
                    <a:alpha val="0"/>
                  </a:schemeClr>
                </a:gs>
              </a:gsLst>
              <a:lin ang="5400000" scaled="1"/>
            </a:gradFill>
            <a:ln w="38100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5" name="Oval 28"/>
            <p:cNvSpPr>
              <a:spLocks noChangeArrowheads="1"/>
            </p:cNvSpPr>
            <p:nvPr/>
          </p:nvSpPr>
          <p:spPr bwMode="auto">
            <a:xfrm flipH="1">
              <a:off x="5386741" y="3670248"/>
              <a:ext cx="713227" cy="639276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64999"/>
                  </a:schemeClr>
                </a:gs>
                <a:gs pos="100000">
                  <a:srgbClr val="67ABF5">
                    <a:alpha val="0"/>
                  </a:srgb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kumimoji="0" lang="ko-KR" altLang="en-US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endParaRPr>
            </a:p>
          </p:txBody>
        </p:sp>
        <p:sp>
          <p:nvSpPr>
            <p:cNvPr id="96" name="자유형 145"/>
            <p:cNvSpPr/>
            <p:nvPr/>
          </p:nvSpPr>
          <p:spPr>
            <a:xfrm rot="5398342">
              <a:off x="5955277" y="3558568"/>
              <a:ext cx="1424934" cy="1382488"/>
            </a:xfrm>
            <a:custGeom>
              <a:avLst/>
              <a:gdLst>
                <a:gd name="connsiteX0" fmla="*/ 0 w 1800225"/>
                <a:gd name="connsiteY0" fmla="*/ 1285875 h 1409700"/>
                <a:gd name="connsiteX1" fmla="*/ 723900 w 1800225"/>
                <a:gd name="connsiteY1" fmla="*/ 1409700 h 1409700"/>
                <a:gd name="connsiteX2" fmla="*/ 1800225 w 1800225"/>
                <a:gd name="connsiteY2" fmla="*/ 428625 h 1409700"/>
                <a:gd name="connsiteX3" fmla="*/ 1323975 w 1800225"/>
                <a:gd name="connsiteY3" fmla="*/ 0 h 1409700"/>
                <a:gd name="connsiteX4" fmla="*/ 342900 w 1800225"/>
                <a:gd name="connsiteY4" fmla="*/ 419100 h 1409700"/>
                <a:gd name="connsiteX5" fmla="*/ 0 w 1800225"/>
                <a:gd name="connsiteY5" fmla="*/ 1285875 h 1409700"/>
                <a:gd name="connsiteX0" fmla="*/ 63500 w 1863725"/>
                <a:gd name="connsiteY0" fmla="*/ 1287462 h 1411287"/>
                <a:gd name="connsiteX1" fmla="*/ 787400 w 1863725"/>
                <a:gd name="connsiteY1" fmla="*/ 1411287 h 1411287"/>
                <a:gd name="connsiteX2" fmla="*/ 1863725 w 1863725"/>
                <a:gd name="connsiteY2" fmla="*/ 430212 h 1411287"/>
                <a:gd name="connsiteX3" fmla="*/ 1387475 w 1863725"/>
                <a:gd name="connsiteY3" fmla="*/ 1587 h 1411287"/>
                <a:gd name="connsiteX4" fmla="*/ 406400 w 1863725"/>
                <a:gd name="connsiteY4" fmla="*/ 420687 h 1411287"/>
                <a:gd name="connsiteX5" fmla="*/ 63500 w 1863725"/>
                <a:gd name="connsiteY5" fmla="*/ 1287462 h 1411287"/>
                <a:gd name="connsiteX0" fmla="*/ 63500 w 1963738"/>
                <a:gd name="connsiteY0" fmla="*/ 1287462 h 1411287"/>
                <a:gd name="connsiteX1" fmla="*/ 787400 w 1963738"/>
                <a:gd name="connsiteY1" fmla="*/ 1411287 h 1411287"/>
                <a:gd name="connsiteX2" fmla="*/ 1863725 w 1963738"/>
                <a:gd name="connsiteY2" fmla="*/ 430212 h 1411287"/>
                <a:gd name="connsiteX3" fmla="*/ 1387475 w 1963738"/>
                <a:gd name="connsiteY3" fmla="*/ 1587 h 1411287"/>
                <a:gd name="connsiteX4" fmla="*/ 406400 w 1963738"/>
                <a:gd name="connsiteY4" fmla="*/ 420687 h 1411287"/>
                <a:gd name="connsiteX5" fmla="*/ 63500 w 1963738"/>
                <a:gd name="connsiteY5" fmla="*/ 1287462 h 1411287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41717 w 1963737"/>
                <a:gd name="connsiteY0" fmla="*/ 1287462 h 1689794"/>
                <a:gd name="connsiteX1" fmla="*/ 634920 w 1963737"/>
                <a:gd name="connsiteY1" fmla="*/ 1546919 h 1689794"/>
                <a:gd name="connsiteX2" fmla="*/ 1841942 w 1963737"/>
                <a:gd name="connsiteY2" fmla="*/ 430212 h 1689794"/>
                <a:gd name="connsiteX3" fmla="*/ 1365692 w 1963737"/>
                <a:gd name="connsiteY3" fmla="*/ 1587 h 1689794"/>
                <a:gd name="connsiteX4" fmla="*/ 384617 w 1963737"/>
                <a:gd name="connsiteY4" fmla="*/ 420687 h 1689794"/>
                <a:gd name="connsiteX5" fmla="*/ 41717 w 1963737"/>
                <a:gd name="connsiteY5" fmla="*/ 1287462 h 1689794"/>
                <a:gd name="connsiteX0" fmla="*/ 41717 w 1860992"/>
                <a:gd name="connsiteY0" fmla="*/ 1287462 h 1689794"/>
                <a:gd name="connsiteX1" fmla="*/ 634920 w 1860992"/>
                <a:gd name="connsiteY1" fmla="*/ 1546919 h 1689794"/>
                <a:gd name="connsiteX2" fmla="*/ 1479991 w 1860992"/>
                <a:gd name="connsiteY2" fmla="*/ 896937 h 1689794"/>
                <a:gd name="connsiteX3" fmla="*/ 1841942 w 1860992"/>
                <a:gd name="connsiteY3" fmla="*/ 430212 h 1689794"/>
                <a:gd name="connsiteX4" fmla="*/ 1365692 w 1860992"/>
                <a:gd name="connsiteY4" fmla="*/ 1587 h 1689794"/>
                <a:gd name="connsiteX5" fmla="*/ 384617 w 1860992"/>
                <a:gd name="connsiteY5" fmla="*/ 420687 h 1689794"/>
                <a:gd name="connsiteX6" fmla="*/ 41717 w 1860992"/>
                <a:gd name="connsiteY6" fmla="*/ 1287462 h 1689794"/>
                <a:gd name="connsiteX0" fmla="*/ 41717 w 1843724"/>
                <a:gd name="connsiteY0" fmla="*/ 1287462 h 1689794"/>
                <a:gd name="connsiteX1" fmla="*/ 634920 w 1843724"/>
                <a:gd name="connsiteY1" fmla="*/ 1546919 h 1689794"/>
                <a:gd name="connsiteX2" fmla="*/ 1355000 w 1843724"/>
                <a:gd name="connsiteY2" fmla="*/ 466799 h 1689794"/>
                <a:gd name="connsiteX3" fmla="*/ 1841942 w 1843724"/>
                <a:gd name="connsiteY3" fmla="*/ 430212 h 1689794"/>
                <a:gd name="connsiteX4" fmla="*/ 1365692 w 1843724"/>
                <a:gd name="connsiteY4" fmla="*/ 1587 h 1689794"/>
                <a:gd name="connsiteX5" fmla="*/ 384617 w 1843724"/>
                <a:gd name="connsiteY5" fmla="*/ 420687 h 1689794"/>
                <a:gd name="connsiteX6" fmla="*/ 41717 w 1843724"/>
                <a:gd name="connsiteY6" fmla="*/ 1287462 h 1689794"/>
                <a:gd name="connsiteX0" fmla="*/ 41717 w 1843724"/>
                <a:gd name="connsiteY0" fmla="*/ 1287462 h 1689794"/>
                <a:gd name="connsiteX1" fmla="*/ 634920 w 1843724"/>
                <a:gd name="connsiteY1" fmla="*/ 1546919 h 1689794"/>
                <a:gd name="connsiteX2" fmla="*/ 1355000 w 1843724"/>
                <a:gd name="connsiteY2" fmla="*/ 466799 h 1689794"/>
                <a:gd name="connsiteX3" fmla="*/ 1841942 w 1843724"/>
                <a:gd name="connsiteY3" fmla="*/ 430212 h 1689794"/>
                <a:gd name="connsiteX4" fmla="*/ 1365692 w 1843724"/>
                <a:gd name="connsiteY4" fmla="*/ 1587 h 1689794"/>
                <a:gd name="connsiteX5" fmla="*/ 384617 w 1843724"/>
                <a:gd name="connsiteY5" fmla="*/ 420687 h 1689794"/>
                <a:gd name="connsiteX6" fmla="*/ 41717 w 1843724"/>
                <a:gd name="connsiteY6" fmla="*/ 1287462 h 1689794"/>
                <a:gd name="connsiteX0" fmla="*/ 41717 w 1855725"/>
                <a:gd name="connsiteY0" fmla="*/ 1287462 h 1689794"/>
                <a:gd name="connsiteX1" fmla="*/ 634920 w 1855725"/>
                <a:gd name="connsiteY1" fmla="*/ 1546919 h 1689794"/>
                <a:gd name="connsiteX2" fmla="*/ 1282992 w 1855725"/>
                <a:gd name="connsiteY2" fmla="*/ 322783 h 1689794"/>
                <a:gd name="connsiteX3" fmla="*/ 1841942 w 1855725"/>
                <a:gd name="connsiteY3" fmla="*/ 430212 h 1689794"/>
                <a:gd name="connsiteX4" fmla="*/ 1365692 w 1855725"/>
                <a:gd name="connsiteY4" fmla="*/ 1587 h 1689794"/>
                <a:gd name="connsiteX5" fmla="*/ 384617 w 1855725"/>
                <a:gd name="connsiteY5" fmla="*/ 420687 h 1689794"/>
                <a:gd name="connsiteX6" fmla="*/ 41717 w 1855725"/>
                <a:gd name="connsiteY6" fmla="*/ 1287462 h 1689794"/>
                <a:gd name="connsiteX0" fmla="*/ 41717 w 1876164"/>
                <a:gd name="connsiteY0" fmla="*/ 1287462 h 1689794"/>
                <a:gd name="connsiteX1" fmla="*/ 634920 w 1876164"/>
                <a:gd name="connsiteY1" fmla="*/ 1546919 h 1689794"/>
                <a:gd name="connsiteX2" fmla="*/ 1571024 w 1876164"/>
                <a:gd name="connsiteY2" fmla="*/ 538807 h 1689794"/>
                <a:gd name="connsiteX3" fmla="*/ 1841942 w 1876164"/>
                <a:gd name="connsiteY3" fmla="*/ 430212 h 1689794"/>
                <a:gd name="connsiteX4" fmla="*/ 1365692 w 1876164"/>
                <a:gd name="connsiteY4" fmla="*/ 1587 h 1689794"/>
                <a:gd name="connsiteX5" fmla="*/ 384617 w 1876164"/>
                <a:gd name="connsiteY5" fmla="*/ 420687 h 1689794"/>
                <a:gd name="connsiteX6" fmla="*/ 41717 w 1876164"/>
                <a:gd name="connsiteY6" fmla="*/ 1287462 h 1689794"/>
                <a:gd name="connsiteX0" fmla="*/ 53718 w 1888165"/>
                <a:gd name="connsiteY0" fmla="*/ 1287462 h 1761802"/>
                <a:gd name="connsiteX1" fmla="*/ 718928 w 1888165"/>
                <a:gd name="connsiteY1" fmla="*/ 1618927 h 1761802"/>
                <a:gd name="connsiteX2" fmla="*/ 1583025 w 1888165"/>
                <a:gd name="connsiteY2" fmla="*/ 538807 h 1761802"/>
                <a:gd name="connsiteX3" fmla="*/ 1853943 w 1888165"/>
                <a:gd name="connsiteY3" fmla="*/ 430212 h 1761802"/>
                <a:gd name="connsiteX4" fmla="*/ 1377693 w 1888165"/>
                <a:gd name="connsiteY4" fmla="*/ 1587 h 1761802"/>
                <a:gd name="connsiteX5" fmla="*/ 396618 w 1888165"/>
                <a:gd name="connsiteY5" fmla="*/ 420687 h 1761802"/>
                <a:gd name="connsiteX6" fmla="*/ 53718 w 1888165"/>
                <a:gd name="connsiteY6" fmla="*/ 1287462 h 1761802"/>
                <a:gd name="connsiteX0" fmla="*/ 53718 w 1888165"/>
                <a:gd name="connsiteY0" fmla="*/ 1287462 h 1761802"/>
                <a:gd name="connsiteX1" fmla="*/ 718928 w 1888165"/>
                <a:gd name="connsiteY1" fmla="*/ 1618927 h 1761802"/>
                <a:gd name="connsiteX2" fmla="*/ 1583025 w 1888165"/>
                <a:gd name="connsiteY2" fmla="*/ 538807 h 1761802"/>
                <a:gd name="connsiteX3" fmla="*/ 1853943 w 1888165"/>
                <a:gd name="connsiteY3" fmla="*/ 430212 h 1761802"/>
                <a:gd name="connsiteX4" fmla="*/ 1377693 w 1888165"/>
                <a:gd name="connsiteY4" fmla="*/ 1587 h 1761802"/>
                <a:gd name="connsiteX5" fmla="*/ 396618 w 1888165"/>
                <a:gd name="connsiteY5" fmla="*/ 420687 h 1761802"/>
                <a:gd name="connsiteX6" fmla="*/ 53718 w 1888165"/>
                <a:gd name="connsiteY6" fmla="*/ 1287462 h 1761802"/>
                <a:gd name="connsiteX0" fmla="*/ 53718 w 1888165"/>
                <a:gd name="connsiteY0" fmla="*/ 1287462 h 1706006"/>
                <a:gd name="connsiteX1" fmla="*/ 718928 w 1888165"/>
                <a:gd name="connsiteY1" fmla="*/ 1618927 h 1706006"/>
                <a:gd name="connsiteX2" fmla="*/ 1583025 w 1888165"/>
                <a:gd name="connsiteY2" fmla="*/ 538807 h 1706006"/>
                <a:gd name="connsiteX3" fmla="*/ 1853943 w 1888165"/>
                <a:gd name="connsiteY3" fmla="*/ 430212 h 1706006"/>
                <a:gd name="connsiteX4" fmla="*/ 1377693 w 1888165"/>
                <a:gd name="connsiteY4" fmla="*/ 1587 h 1706006"/>
                <a:gd name="connsiteX5" fmla="*/ 396618 w 1888165"/>
                <a:gd name="connsiteY5" fmla="*/ 420687 h 1706006"/>
                <a:gd name="connsiteX6" fmla="*/ 53718 w 1888165"/>
                <a:gd name="connsiteY6" fmla="*/ 1287462 h 1706006"/>
                <a:gd name="connsiteX0" fmla="*/ 53718 w 1888165"/>
                <a:gd name="connsiteY0" fmla="*/ 1287462 h 1618927"/>
                <a:gd name="connsiteX1" fmla="*/ 718928 w 1888165"/>
                <a:gd name="connsiteY1" fmla="*/ 1618927 h 1618927"/>
                <a:gd name="connsiteX2" fmla="*/ 1583025 w 1888165"/>
                <a:gd name="connsiteY2" fmla="*/ 538807 h 1618927"/>
                <a:gd name="connsiteX3" fmla="*/ 1853943 w 1888165"/>
                <a:gd name="connsiteY3" fmla="*/ 430212 h 1618927"/>
                <a:gd name="connsiteX4" fmla="*/ 1377693 w 1888165"/>
                <a:gd name="connsiteY4" fmla="*/ 1587 h 1618927"/>
                <a:gd name="connsiteX5" fmla="*/ 396618 w 1888165"/>
                <a:gd name="connsiteY5" fmla="*/ 420687 h 1618927"/>
                <a:gd name="connsiteX6" fmla="*/ 53718 w 1888165"/>
                <a:gd name="connsiteY6" fmla="*/ 1287462 h 1618927"/>
                <a:gd name="connsiteX0" fmla="*/ 5223 w 1839670"/>
                <a:gd name="connsiteY0" fmla="*/ 1287462 h 1780287"/>
                <a:gd name="connsiteX1" fmla="*/ 379464 w 1839670"/>
                <a:gd name="connsiteY1" fmla="*/ 1506969 h 1780287"/>
                <a:gd name="connsiteX2" fmla="*/ 670433 w 1839670"/>
                <a:gd name="connsiteY2" fmla="*/ 1618927 h 1780287"/>
                <a:gd name="connsiteX3" fmla="*/ 1534530 w 1839670"/>
                <a:gd name="connsiteY3" fmla="*/ 538807 h 1780287"/>
                <a:gd name="connsiteX4" fmla="*/ 1805448 w 1839670"/>
                <a:gd name="connsiteY4" fmla="*/ 430212 h 1780287"/>
                <a:gd name="connsiteX5" fmla="*/ 1329198 w 1839670"/>
                <a:gd name="connsiteY5" fmla="*/ 1587 h 1780287"/>
                <a:gd name="connsiteX6" fmla="*/ 348123 w 1839670"/>
                <a:gd name="connsiteY6" fmla="*/ 420687 h 1780287"/>
                <a:gd name="connsiteX7" fmla="*/ 5223 w 1839670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834947" h="1780287">
                  <a:moveTo>
                    <a:pt x="500" y="1287462"/>
                  </a:moveTo>
                  <a:cubicBezTo>
                    <a:pt x="1000" y="1451572"/>
                    <a:pt x="235534" y="1350106"/>
                    <a:pt x="346402" y="1405350"/>
                  </a:cubicBezTo>
                  <a:cubicBezTo>
                    <a:pt x="457270" y="1460594"/>
                    <a:pt x="473199" y="1780287"/>
                    <a:pt x="665710" y="1618927"/>
                  </a:cubicBezTo>
                  <a:cubicBezTo>
                    <a:pt x="905422" y="1553840"/>
                    <a:pt x="1238695" y="627021"/>
                    <a:pt x="1529807" y="538807"/>
                  </a:cubicBezTo>
                  <a:cubicBezTo>
                    <a:pt x="1820919" y="450593"/>
                    <a:pt x="1834947" y="519749"/>
                    <a:pt x="1800725" y="430212"/>
                  </a:cubicBezTo>
                  <a:cubicBezTo>
                    <a:pt x="1766503" y="340675"/>
                    <a:pt x="1567362" y="3174"/>
                    <a:pt x="1324475" y="1587"/>
                  </a:cubicBezTo>
                  <a:cubicBezTo>
                    <a:pt x="1081588" y="0"/>
                    <a:pt x="564063" y="206375"/>
                    <a:pt x="343400" y="420687"/>
                  </a:cubicBezTo>
                  <a:cubicBezTo>
                    <a:pt x="122738" y="635000"/>
                    <a:pt x="0" y="1123352"/>
                    <a:pt x="500" y="1287462"/>
                  </a:cubicBezTo>
                  <a:close/>
                </a:path>
              </a:pathLst>
            </a:custGeom>
            <a:gradFill flip="none" rotWithShape="1">
              <a:gsLst>
                <a:gs pos="74000">
                  <a:schemeClr val="bg1">
                    <a:alpha val="19000"/>
                  </a:schemeClr>
                </a:gs>
                <a:gs pos="50000">
                  <a:schemeClr val="bg1">
                    <a:alpha val="0"/>
                  </a:schemeClr>
                </a:gs>
                <a:gs pos="100000">
                  <a:schemeClr val="bg1">
                    <a:alpha val="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7" name="자유형 146"/>
            <p:cNvSpPr/>
            <p:nvPr/>
          </p:nvSpPr>
          <p:spPr>
            <a:xfrm rot="5839189">
              <a:off x="4992668" y="4233137"/>
              <a:ext cx="1574505" cy="1185188"/>
            </a:xfrm>
            <a:custGeom>
              <a:avLst/>
              <a:gdLst>
                <a:gd name="connsiteX0" fmla="*/ 0 w 2171700"/>
                <a:gd name="connsiteY0" fmla="*/ 1038225 h 1914525"/>
                <a:gd name="connsiteX1" fmla="*/ 390525 w 2171700"/>
                <a:gd name="connsiteY1" fmla="*/ 1571625 h 1914525"/>
                <a:gd name="connsiteX2" fmla="*/ 819150 w 2171700"/>
                <a:gd name="connsiteY2" fmla="*/ 1914525 h 1914525"/>
                <a:gd name="connsiteX3" fmla="*/ 1409700 w 2171700"/>
                <a:gd name="connsiteY3" fmla="*/ 1771650 h 1914525"/>
                <a:gd name="connsiteX4" fmla="*/ 1876425 w 2171700"/>
                <a:gd name="connsiteY4" fmla="*/ 1371600 h 1914525"/>
                <a:gd name="connsiteX5" fmla="*/ 2171700 w 2171700"/>
                <a:gd name="connsiteY5" fmla="*/ 752475 h 1914525"/>
                <a:gd name="connsiteX6" fmla="*/ 2105025 w 2171700"/>
                <a:gd name="connsiteY6" fmla="*/ 0 h 1914525"/>
                <a:gd name="connsiteX7" fmla="*/ 1990725 w 2171700"/>
                <a:gd name="connsiteY7" fmla="*/ 209550 h 1914525"/>
                <a:gd name="connsiteX8" fmla="*/ 1733550 w 2171700"/>
                <a:gd name="connsiteY8" fmla="*/ 514350 h 1914525"/>
                <a:gd name="connsiteX9" fmla="*/ 1428750 w 2171700"/>
                <a:gd name="connsiteY9" fmla="*/ 533400 h 1914525"/>
                <a:gd name="connsiteX10" fmla="*/ 790575 w 2171700"/>
                <a:gd name="connsiteY10" fmla="*/ 942975 h 1914525"/>
                <a:gd name="connsiteX11" fmla="*/ 209550 w 2171700"/>
                <a:gd name="connsiteY11" fmla="*/ 1047750 h 1914525"/>
                <a:gd name="connsiteX12" fmla="*/ 0 w 2171700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128712 h 2005012"/>
                <a:gd name="connsiteX1" fmla="*/ 420687 w 2201862"/>
                <a:gd name="connsiteY1" fmla="*/ 1662112 h 2005012"/>
                <a:gd name="connsiteX2" fmla="*/ 849312 w 2201862"/>
                <a:gd name="connsiteY2" fmla="*/ 2005012 h 2005012"/>
                <a:gd name="connsiteX3" fmla="*/ 1439862 w 2201862"/>
                <a:gd name="connsiteY3" fmla="*/ 1862137 h 2005012"/>
                <a:gd name="connsiteX4" fmla="*/ 1906587 w 2201862"/>
                <a:gd name="connsiteY4" fmla="*/ 1462087 h 2005012"/>
                <a:gd name="connsiteX5" fmla="*/ 2201862 w 2201862"/>
                <a:gd name="connsiteY5" fmla="*/ 842962 h 2005012"/>
                <a:gd name="connsiteX6" fmla="*/ 2135187 w 2201862"/>
                <a:gd name="connsiteY6" fmla="*/ 90487 h 2005012"/>
                <a:gd name="connsiteX7" fmla="*/ 2020887 w 2201862"/>
                <a:gd name="connsiteY7" fmla="*/ 300037 h 2005012"/>
                <a:gd name="connsiteX8" fmla="*/ 1763712 w 2201862"/>
                <a:gd name="connsiteY8" fmla="*/ 604837 h 2005012"/>
                <a:gd name="connsiteX9" fmla="*/ 1458912 w 2201862"/>
                <a:gd name="connsiteY9" fmla="*/ 623887 h 2005012"/>
                <a:gd name="connsiteX10" fmla="*/ 820737 w 2201862"/>
                <a:gd name="connsiteY10" fmla="*/ 1033462 h 2005012"/>
                <a:gd name="connsiteX11" fmla="*/ 239712 w 2201862"/>
                <a:gd name="connsiteY11" fmla="*/ 1138237 h 2005012"/>
                <a:gd name="connsiteX12" fmla="*/ 30162 w 2201862"/>
                <a:gd name="connsiteY12" fmla="*/ 1128712 h 2005012"/>
                <a:gd name="connsiteX0" fmla="*/ 30162 w 2239962"/>
                <a:gd name="connsiteY0" fmla="*/ 1128712 h 2005012"/>
                <a:gd name="connsiteX1" fmla="*/ 420687 w 2239962"/>
                <a:gd name="connsiteY1" fmla="*/ 1662112 h 2005012"/>
                <a:gd name="connsiteX2" fmla="*/ 849312 w 2239962"/>
                <a:gd name="connsiteY2" fmla="*/ 2005012 h 2005012"/>
                <a:gd name="connsiteX3" fmla="*/ 1439862 w 2239962"/>
                <a:gd name="connsiteY3" fmla="*/ 1862137 h 2005012"/>
                <a:gd name="connsiteX4" fmla="*/ 1906587 w 2239962"/>
                <a:gd name="connsiteY4" fmla="*/ 1462087 h 2005012"/>
                <a:gd name="connsiteX5" fmla="*/ 2201862 w 2239962"/>
                <a:gd name="connsiteY5" fmla="*/ 842962 h 2005012"/>
                <a:gd name="connsiteX6" fmla="*/ 2135187 w 2239962"/>
                <a:gd name="connsiteY6" fmla="*/ 90487 h 2005012"/>
                <a:gd name="connsiteX7" fmla="*/ 2020887 w 2239962"/>
                <a:gd name="connsiteY7" fmla="*/ 300037 h 2005012"/>
                <a:gd name="connsiteX8" fmla="*/ 1763712 w 2239962"/>
                <a:gd name="connsiteY8" fmla="*/ 604837 h 2005012"/>
                <a:gd name="connsiteX9" fmla="*/ 1458912 w 2239962"/>
                <a:gd name="connsiteY9" fmla="*/ 623887 h 2005012"/>
                <a:gd name="connsiteX10" fmla="*/ 820737 w 2239962"/>
                <a:gd name="connsiteY10" fmla="*/ 1033462 h 2005012"/>
                <a:gd name="connsiteX11" fmla="*/ 239712 w 2239962"/>
                <a:gd name="connsiteY11" fmla="*/ 1138237 h 2005012"/>
                <a:gd name="connsiteX12" fmla="*/ 30162 w 2239962"/>
                <a:gd name="connsiteY12" fmla="*/ 1128712 h 2005012"/>
                <a:gd name="connsiteX0" fmla="*/ 30162 w 2239962"/>
                <a:gd name="connsiteY0" fmla="*/ 1128712 h 2005012"/>
                <a:gd name="connsiteX1" fmla="*/ 420687 w 2239962"/>
                <a:gd name="connsiteY1" fmla="*/ 1662112 h 2005012"/>
                <a:gd name="connsiteX2" fmla="*/ 849312 w 2239962"/>
                <a:gd name="connsiteY2" fmla="*/ 2005012 h 2005012"/>
                <a:gd name="connsiteX3" fmla="*/ 1439862 w 2239962"/>
                <a:gd name="connsiteY3" fmla="*/ 1862137 h 2005012"/>
                <a:gd name="connsiteX4" fmla="*/ 1906587 w 2239962"/>
                <a:gd name="connsiteY4" fmla="*/ 1462087 h 2005012"/>
                <a:gd name="connsiteX5" fmla="*/ 2201862 w 2239962"/>
                <a:gd name="connsiteY5" fmla="*/ 842962 h 2005012"/>
                <a:gd name="connsiteX6" fmla="*/ 2135187 w 2239962"/>
                <a:gd name="connsiteY6" fmla="*/ 90487 h 2005012"/>
                <a:gd name="connsiteX7" fmla="*/ 2020887 w 2239962"/>
                <a:gd name="connsiteY7" fmla="*/ 300037 h 2005012"/>
                <a:gd name="connsiteX8" fmla="*/ 1763712 w 2239962"/>
                <a:gd name="connsiteY8" fmla="*/ 604837 h 2005012"/>
                <a:gd name="connsiteX9" fmla="*/ 1458912 w 2239962"/>
                <a:gd name="connsiteY9" fmla="*/ 623887 h 2005012"/>
                <a:gd name="connsiteX10" fmla="*/ 820737 w 2239962"/>
                <a:gd name="connsiteY10" fmla="*/ 1033462 h 2005012"/>
                <a:gd name="connsiteX11" fmla="*/ 239712 w 2239962"/>
                <a:gd name="connsiteY11" fmla="*/ 1138237 h 2005012"/>
                <a:gd name="connsiteX12" fmla="*/ 30162 w 2239962"/>
                <a:gd name="connsiteY12" fmla="*/ 1128712 h 2005012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820737 w 2239962"/>
                <a:gd name="connsiteY9" fmla="*/ 1033462 h 2038350"/>
                <a:gd name="connsiteX10" fmla="*/ 239712 w 2239962"/>
                <a:gd name="connsiteY10" fmla="*/ 1138237 h 2038350"/>
                <a:gd name="connsiteX11" fmla="*/ 30162 w 2239962"/>
                <a:gd name="connsiteY11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820737 w 2239962"/>
                <a:gd name="connsiteY9" fmla="*/ 1033462 h 2038350"/>
                <a:gd name="connsiteX10" fmla="*/ 239712 w 2239962"/>
                <a:gd name="connsiteY10" fmla="*/ 1138237 h 2038350"/>
                <a:gd name="connsiteX11" fmla="*/ 30162 w 2239962"/>
                <a:gd name="connsiteY11" fmla="*/ 1128712 h 2038350"/>
                <a:gd name="connsiteX0" fmla="*/ 30162 w 2220912"/>
                <a:gd name="connsiteY0" fmla="*/ 868362 h 1778000"/>
                <a:gd name="connsiteX1" fmla="*/ 420687 w 2220912"/>
                <a:gd name="connsiteY1" fmla="*/ 1401762 h 1778000"/>
                <a:gd name="connsiteX2" fmla="*/ 849312 w 2220912"/>
                <a:gd name="connsiteY2" fmla="*/ 1744662 h 1778000"/>
                <a:gd name="connsiteX3" fmla="*/ 1439862 w 2220912"/>
                <a:gd name="connsiteY3" fmla="*/ 1601787 h 1778000"/>
                <a:gd name="connsiteX4" fmla="*/ 1906587 w 2220912"/>
                <a:gd name="connsiteY4" fmla="*/ 1201737 h 1778000"/>
                <a:gd name="connsiteX5" fmla="*/ 2201862 w 2220912"/>
                <a:gd name="connsiteY5" fmla="*/ 582612 h 1778000"/>
                <a:gd name="connsiteX6" fmla="*/ 2020887 w 2220912"/>
                <a:gd name="connsiteY6" fmla="*/ 39687 h 1778000"/>
                <a:gd name="connsiteX7" fmla="*/ 1763712 w 2220912"/>
                <a:gd name="connsiteY7" fmla="*/ 344487 h 1778000"/>
                <a:gd name="connsiteX8" fmla="*/ 820737 w 2220912"/>
                <a:gd name="connsiteY8" fmla="*/ 773112 h 1778000"/>
                <a:gd name="connsiteX9" fmla="*/ 239712 w 2220912"/>
                <a:gd name="connsiteY9" fmla="*/ 877887 h 1778000"/>
                <a:gd name="connsiteX10" fmla="*/ 30162 w 2220912"/>
                <a:gd name="connsiteY10" fmla="*/ 868362 h 1778000"/>
                <a:gd name="connsiteX0" fmla="*/ 30162 w 2220912"/>
                <a:gd name="connsiteY0" fmla="*/ 868362 h 1778000"/>
                <a:gd name="connsiteX1" fmla="*/ 420687 w 2220912"/>
                <a:gd name="connsiteY1" fmla="*/ 1401762 h 1778000"/>
                <a:gd name="connsiteX2" fmla="*/ 849312 w 2220912"/>
                <a:gd name="connsiteY2" fmla="*/ 1744662 h 1778000"/>
                <a:gd name="connsiteX3" fmla="*/ 1439862 w 2220912"/>
                <a:gd name="connsiteY3" fmla="*/ 1601787 h 1778000"/>
                <a:gd name="connsiteX4" fmla="*/ 1906587 w 2220912"/>
                <a:gd name="connsiteY4" fmla="*/ 1201737 h 1778000"/>
                <a:gd name="connsiteX5" fmla="*/ 2201862 w 2220912"/>
                <a:gd name="connsiteY5" fmla="*/ 582612 h 1778000"/>
                <a:gd name="connsiteX6" fmla="*/ 2020887 w 2220912"/>
                <a:gd name="connsiteY6" fmla="*/ 39687 h 1778000"/>
                <a:gd name="connsiteX7" fmla="*/ 1763712 w 2220912"/>
                <a:gd name="connsiteY7" fmla="*/ 344487 h 1778000"/>
                <a:gd name="connsiteX8" fmla="*/ 820737 w 2220912"/>
                <a:gd name="connsiteY8" fmla="*/ 773112 h 1778000"/>
                <a:gd name="connsiteX9" fmla="*/ 239712 w 2220912"/>
                <a:gd name="connsiteY9" fmla="*/ 877887 h 1778000"/>
                <a:gd name="connsiteX10" fmla="*/ 30162 w 2220912"/>
                <a:gd name="connsiteY10" fmla="*/ 868362 h 1778000"/>
                <a:gd name="connsiteX0" fmla="*/ 30162 w 2312374"/>
                <a:gd name="connsiteY0" fmla="*/ 869819 h 1779457"/>
                <a:gd name="connsiteX1" fmla="*/ 420687 w 2312374"/>
                <a:gd name="connsiteY1" fmla="*/ 1403219 h 1779457"/>
                <a:gd name="connsiteX2" fmla="*/ 849312 w 2312374"/>
                <a:gd name="connsiteY2" fmla="*/ 1746119 h 1779457"/>
                <a:gd name="connsiteX3" fmla="*/ 1439862 w 2312374"/>
                <a:gd name="connsiteY3" fmla="*/ 1603244 h 1779457"/>
                <a:gd name="connsiteX4" fmla="*/ 1906587 w 2312374"/>
                <a:gd name="connsiteY4" fmla="*/ 1203194 h 1779457"/>
                <a:gd name="connsiteX5" fmla="*/ 2201862 w 2312374"/>
                <a:gd name="connsiteY5" fmla="*/ 584069 h 1779457"/>
                <a:gd name="connsiteX6" fmla="*/ 2239349 w 2312374"/>
                <a:gd name="connsiteY6" fmla="*/ 39687 h 1779457"/>
                <a:gd name="connsiteX7" fmla="*/ 1763712 w 2312374"/>
                <a:gd name="connsiteY7" fmla="*/ 345944 h 1779457"/>
                <a:gd name="connsiteX8" fmla="*/ 820737 w 2312374"/>
                <a:gd name="connsiteY8" fmla="*/ 774569 h 1779457"/>
                <a:gd name="connsiteX9" fmla="*/ 239712 w 2312374"/>
                <a:gd name="connsiteY9" fmla="*/ 879344 h 1779457"/>
                <a:gd name="connsiteX10" fmla="*/ 30162 w 2312374"/>
                <a:gd name="connsiteY10" fmla="*/ 869819 h 1779457"/>
                <a:gd name="connsiteX0" fmla="*/ 30162 w 2332627"/>
                <a:gd name="connsiteY0" fmla="*/ 846217 h 1755855"/>
                <a:gd name="connsiteX1" fmla="*/ 420687 w 2332627"/>
                <a:gd name="connsiteY1" fmla="*/ 1379617 h 1755855"/>
                <a:gd name="connsiteX2" fmla="*/ 849312 w 2332627"/>
                <a:gd name="connsiteY2" fmla="*/ 1722517 h 1755855"/>
                <a:gd name="connsiteX3" fmla="*/ 1439862 w 2332627"/>
                <a:gd name="connsiteY3" fmla="*/ 1579642 h 1755855"/>
                <a:gd name="connsiteX4" fmla="*/ 1906587 w 2332627"/>
                <a:gd name="connsiteY4" fmla="*/ 1179592 h 1755855"/>
                <a:gd name="connsiteX5" fmla="*/ 2201862 w 2332627"/>
                <a:gd name="connsiteY5" fmla="*/ 560467 h 1755855"/>
                <a:gd name="connsiteX6" fmla="*/ 2239349 w 2332627"/>
                <a:gd name="connsiteY6" fmla="*/ 16085 h 1755855"/>
                <a:gd name="connsiteX7" fmla="*/ 1642189 w 2332627"/>
                <a:gd name="connsiteY7" fmla="*/ 463955 h 1755855"/>
                <a:gd name="connsiteX8" fmla="*/ 820737 w 2332627"/>
                <a:gd name="connsiteY8" fmla="*/ 750967 h 1755855"/>
                <a:gd name="connsiteX9" fmla="*/ 239712 w 2332627"/>
                <a:gd name="connsiteY9" fmla="*/ 855742 h 1755855"/>
                <a:gd name="connsiteX10" fmla="*/ 30162 w 2332627"/>
                <a:gd name="connsiteY10" fmla="*/ 846217 h 1755855"/>
                <a:gd name="connsiteX0" fmla="*/ 30162 w 2332628"/>
                <a:gd name="connsiteY0" fmla="*/ 846217 h 1755855"/>
                <a:gd name="connsiteX1" fmla="*/ 420687 w 2332628"/>
                <a:gd name="connsiteY1" fmla="*/ 1379617 h 1755855"/>
                <a:gd name="connsiteX2" fmla="*/ 849312 w 2332628"/>
                <a:gd name="connsiteY2" fmla="*/ 1722517 h 1755855"/>
                <a:gd name="connsiteX3" fmla="*/ 1439862 w 2332628"/>
                <a:gd name="connsiteY3" fmla="*/ 1579642 h 1755855"/>
                <a:gd name="connsiteX4" fmla="*/ 1906587 w 2332628"/>
                <a:gd name="connsiteY4" fmla="*/ 1179592 h 1755855"/>
                <a:gd name="connsiteX5" fmla="*/ 2201862 w 2332628"/>
                <a:gd name="connsiteY5" fmla="*/ 560467 h 1755855"/>
                <a:gd name="connsiteX6" fmla="*/ 2239349 w 2332628"/>
                <a:gd name="connsiteY6" fmla="*/ 16085 h 1755855"/>
                <a:gd name="connsiteX7" fmla="*/ 1642189 w 2332628"/>
                <a:gd name="connsiteY7" fmla="*/ 463955 h 1755855"/>
                <a:gd name="connsiteX8" fmla="*/ 970384 w 2332628"/>
                <a:gd name="connsiteY8" fmla="*/ 538600 h 1755855"/>
                <a:gd name="connsiteX9" fmla="*/ 239712 w 2332628"/>
                <a:gd name="connsiteY9" fmla="*/ 855742 h 1755855"/>
                <a:gd name="connsiteX10" fmla="*/ 30162 w 2332628"/>
                <a:gd name="connsiteY10" fmla="*/ 846217 h 17558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332628" h="1755855">
                  <a:moveTo>
                    <a:pt x="30162" y="846217"/>
                  </a:moveTo>
                  <a:cubicBezTo>
                    <a:pt x="60324" y="933529"/>
                    <a:pt x="284162" y="1233567"/>
                    <a:pt x="420687" y="1379617"/>
                  </a:cubicBezTo>
                  <a:cubicBezTo>
                    <a:pt x="557212" y="1525667"/>
                    <a:pt x="679449" y="1689179"/>
                    <a:pt x="849312" y="1722517"/>
                  </a:cubicBezTo>
                  <a:cubicBezTo>
                    <a:pt x="1019175" y="1755855"/>
                    <a:pt x="1263650" y="1670129"/>
                    <a:pt x="1439862" y="1579642"/>
                  </a:cubicBezTo>
                  <a:cubicBezTo>
                    <a:pt x="1616074" y="1489155"/>
                    <a:pt x="1779587" y="1349455"/>
                    <a:pt x="1906587" y="1179592"/>
                  </a:cubicBezTo>
                  <a:cubicBezTo>
                    <a:pt x="2033587" y="1009729"/>
                    <a:pt x="2146402" y="754385"/>
                    <a:pt x="2201862" y="560467"/>
                  </a:cubicBezTo>
                  <a:cubicBezTo>
                    <a:pt x="2257322" y="366549"/>
                    <a:pt x="2332628" y="32170"/>
                    <a:pt x="2239349" y="16085"/>
                  </a:cubicBezTo>
                  <a:cubicBezTo>
                    <a:pt x="2146070" y="0"/>
                    <a:pt x="1853683" y="376869"/>
                    <a:pt x="1642189" y="463955"/>
                  </a:cubicBezTo>
                  <a:cubicBezTo>
                    <a:pt x="1430695" y="551041"/>
                    <a:pt x="1204130" y="473302"/>
                    <a:pt x="970384" y="538600"/>
                  </a:cubicBezTo>
                  <a:cubicBezTo>
                    <a:pt x="736638" y="603898"/>
                    <a:pt x="396416" y="804472"/>
                    <a:pt x="239712" y="855742"/>
                  </a:cubicBezTo>
                  <a:cubicBezTo>
                    <a:pt x="83008" y="907012"/>
                    <a:pt x="0" y="758905"/>
                    <a:pt x="30162" y="846217"/>
                  </a:cubicBezTo>
                  <a:close/>
                </a:path>
              </a:pathLst>
            </a:custGeom>
            <a:gradFill flip="none" rotWithShape="1">
              <a:gsLst>
                <a:gs pos="74000">
                  <a:schemeClr val="bg1">
                    <a:alpha val="11000"/>
                  </a:schemeClr>
                </a:gs>
                <a:gs pos="28000">
                  <a:schemeClr val="bg1">
                    <a:alpha val="0"/>
                  </a:schemeClr>
                </a:gs>
                <a:gs pos="0">
                  <a:schemeClr val="bg1">
                    <a:alpha val="0"/>
                  </a:schemeClr>
                </a:gs>
              </a:gsLst>
              <a:lin ang="2700000" scaled="0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 dirty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8" name="Oval 26"/>
            <p:cNvSpPr>
              <a:spLocks noChangeAspect="1" noChangeArrowheads="1"/>
            </p:cNvSpPr>
            <p:nvPr/>
          </p:nvSpPr>
          <p:spPr bwMode="auto">
            <a:xfrm rot="8100000">
              <a:off x="6006816" y="4664751"/>
              <a:ext cx="1550260" cy="831200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33000"/>
                  </a:schemeClr>
                </a:gs>
                <a:gs pos="20000">
                  <a:schemeClr val="bg1">
                    <a:gamma/>
                    <a:shade val="46275"/>
                    <a:invGamma/>
                    <a:alpha val="0"/>
                  </a:schemeClr>
                </a:gs>
              </a:gsLst>
              <a:lin ang="5400000" scaled="1"/>
            </a:gradFill>
            <a:ln w="38100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99" name="TextBox 98"/>
          <p:cNvSpPr txBox="1">
            <a:spLocks noChangeArrowheads="1"/>
          </p:cNvSpPr>
          <p:nvPr/>
        </p:nvSpPr>
        <p:spPr bwMode="auto">
          <a:xfrm flipH="1">
            <a:off x="7572758" y="3770907"/>
            <a:ext cx="9177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kumimoji="0" lang="en-US" altLang="ko-KR" sz="1400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TEXT</a:t>
            </a:r>
            <a:endParaRPr kumimoji="0" lang="en-US" altLang="ko-KR" sz="1400" dirty="0">
              <a:solidFill>
                <a:schemeClr val="bg1"/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  <p:sp>
        <p:nvSpPr>
          <p:cNvPr id="100" name="타원 149"/>
          <p:cNvSpPr/>
          <p:nvPr/>
        </p:nvSpPr>
        <p:spPr>
          <a:xfrm flipH="1">
            <a:off x="7732642" y="4322050"/>
            <a:ext cx="596823" cy="596822"/>
          </a:xfrm>
          <a:prstGeom prst="ellipse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01" name="그룹 60"/>
          <p:cNvGrpSpPr>
            <a:grpSpLocks/>
          </p:cNvGrpSpPr>
          <p:nvPr/>
        </p:nvGrpSpPr>
        <p:grpSpPr bwMode="auto">
          <a:xfrm flipH="1">
            <a:off x="7686323" y="4312953"/>
            <a:ext cx="677985" cy="615016"/>
            <a:chOff x="5075123" y="3457302"/>
            <a:chExt cx="2481953" cy="2249809"/>
          </a:xfrm>
        </p:grpSpPr>
        <p:sp>
          <p:nvSpPr>
            <p:cNvPr id="102" name="타원 151"/>
            <p:cNvSpPr/>
            <p:nvPr/>
          </p:nvSpPr>
          <p:spPr>
            <a:xfrm>
              <a:off x="5159815" y="3457302"/>
              <a:ext cx="2249809" cy="2249809"/>
            </a:xfrm>
            <a:prstGeom prst="ellipse">
              <a:avLst/>
            </a:prstGeom>
            <a:gradFill flip="none" rotWithShape="1">
              <a:gsLst>
                <a:gs pos="62000">
                  <a:schemeClr val="bg1">
                    <a:alpha val="0"/>
                  </a:schemeClr>
                </a:gs>
                <a:gs pos="45000">
                  <a:schemeClr val="bg1">
                    <a:alpha val="0"/>
                  </a:schemeClr>
                </a:gs>
                <a:gs pos="100000">
                  <a:schemeClr val="bg1"/>
                </a:gs>
              </a:gsLst>
              <a:path path="circle">
                <a:fillToRect l="50000" t="50000" r="50000" b="50000"/>
              </a:path>
              <a:tileRect/>
            </a:gradFill>
            <a:ln>
              <a:solidFill>
                <a:schemeClr val="bg1"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3" name="Oval 26"/>
            <p:cNvSpPr>
              <a:spLocks noChangeAspect="1" noChangeArrowheads="1"/>
            </p:cNvSpPr>
            <p:nvPr/>
          </p:nvSpPr>
          <p:spPr bwMode="auto">
            <a:xfrm rot="18900000">
              <a:off x="5075123" y="3760604"/>
              <a:ext cx="1550261" cy="831201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33000"/>
                  </a:schemeClr>
                </a:gs>
                <a:gs pos="100000">
                  <a:schemeClr val="bg1">
                    <a:gamma/>
                    <a:shade val="46275"/>
                    <a:invGamma/>
                    <a:alpha val="0"/>
                  </a:schemeClr>
                </a:gs>
              </a:gsLst>
              <a:lin ang="5400000" scaled="1"/>
            </a:gradFill>
            <a:ln w="38100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4" name="Oval 28"/>
            <p:cNvSpPr>
              <a:spLocks noChangeArrowheads="1"/>
            </p:cNvSpPr>
            <p:nvPr/>
          </p:nvSpPr>
          <p:spPr bwMode="auto">
            <a:xfrm flipH="1">
              <a:off x="5386741" y="3670248"/>
              <a:ext cx="713227" cy="639276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64999"/>
                  </a:schemeClr>
                </a:gs>
                <a:gs pos="100000">
                  <a:srgbClr val="67ABF5">
                    <a:alpha val="0"/>
                  </a:srgb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kumimoji="0" lang="ko-KR" altLang="en-US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endParaRPr>
            </a:p>
          </p:txBody>
        </p:sp>
        <p:sp>
          <p:nvSpPr>
            <p:cNvPr id="105" name="자유형 154"/>
            <p:cNvSpPr/>
            <p:nvPr/>
          </p:nvSpPr>
          <p:spPr>
            <a:xfrm rot="5398342">
              <a:off x="5955277" y="3558568"/>
              <a:ext cx="1424934" cy="1382488"/>
            </a:xfrm>
            <a:custGeom>
              <a:avLst/>
              <a:gdLst>
                <a:gd name="connsiteX0" fmla="*/ 0 w 1800225"/>
                <a:gd name="connsiteY0" fmla="*/ 1285875 h 1409700"/>
                <a:gd name="connsiteX1" fmla="*/ 723900 w 1800225"/>
                <a:gd name="connsiteY1" fmla="*/ 1409700 h 1409700"/>
                <a:gd name="connsiteX2" fmla="*/ 1800225 w 1800225"/>
                <a:gd name="connsiteY2" fmla="*/ 428625 h 1409700"/>
                <a:gd name="connsiteX3" fmla="*/ 1323975 w 1800225"/>
                <a:gd name="connsiteY3" fmla="*/ 0 h 1409700"/>
                <a:gd name="connsiteX4" fmla="*/ 342900 w 1800225"/>
                <a:gd name="connsiteY4" fmla="*/ 419100 h 1409700"/>
                <a:gd name="connsiteX5" fmla="*/ 0 w 1800225"/>
                <a:gd name="connsiteY5" fmla="*/ 1285875 h 1409700"/>
                <a:gd name="connsiteX0" fmla="*/ 63500 w 1863725"/>
                <a:gd name="connsiteY0" fmla="*/ 1287462 h 1411287"/>
                <a:gd name="connsiteX1" fmla="*/ 787400 w 1863725"/>
                <a:gd name="connsiteY1" fmla="*/ 1411287 h 1411287"/>
                <a:gd name="connsiteX2" fmla="*/ 1863725 w 1863725"/>
                <a:gd name="connsiteY2" fmla="*/ 430212 h 1411287"/>
                <a:gd name="connsiteX3" fmla="*/ 1387475 w 1863725"/>
                <a:gd name="connsiteY3" fmla="*/ 1587 h 1411287"/>
                <a:gd name="connsiteX4" fmla="*/ 406400 w 1863725"/>
                <a:gd name="connsiteY4" fmla="*/ 420687 h 1411287"/>
                <a:gd name="connsiteX5" fmla="*/ 63500 w 1863725"/>
                <a:gd name="connsiteY5" fmla="*/ 1287462 h 1411287"/>
                <a:gd name="connsiteX0" fmla="*/ 63500 w 1963738"/>
                <a:gd name="connsiteY0" fmla="*/ 1287462 h 1411287"/>
                <a:gd name="connsiteX1" fmla="*/ 787400 w 1963738"/>
                <a:gd name="connsiteY1" fmla="*/ 1411287 h 1411287"/>
                <a:gd name="connsiteX2" fmla="*/ 1863725 w 1963738"/>
                <a:gd name="connsiteY2" fmla="*/ 430212 h 1411287"/>
                <a:gd name="connsiteX3" fmla="*/ 1387475 w 1963738"/>
                <a:gd name="connsiteY3" fmla="*/ 1587 h 1411287"/>
                <a:gd name="connsiteX4" fmla="*/ 406400 w 1963738"/>
                <a:gd name="connsiteY4" fmla="*/ 420687 h 1411287"/>
                <a:gd name="connsiteX5" fmla="*/ 63500 w 1963738"/>
                <a:gd name="connsiteY5" fmla="*/ 1287462 h 1411287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41717 w 1963737"/>
                <a:gd name="connsiteY0" fmla="*/ 1287462 h 1689794"/>
                <a:gd name="connsiteX1" fmla="*/ 634920 w 1963737"/>
                <a:gd name="connsiteY1" fmla="*/ 1546919 h 1689794"/>
                <a:gd name="connsiteX2" fmla="*/ 1841942 w 1963737"/>
                <a:gd name="connsiteY2" fmla="*/ 430212 h 1689794"/>
                <a:gd name="connsiteX3" fmla="*/ 1365692 w 1963737"/>
                <a:gd name="connsiteY3" fmla="*/ 1587 h 1689794"/>
                <a:gd name="connsiteX4" fmla="*/ 384617 w 1963737"/>
                <a:gd name="connsiteY4" fmla="*/ 420687 h 1689794"/>
                <a:gd name="connsiteX5" fmla="*/ 41717 w 1963737"/>
                <a:gd name="connsiteY5" fmla="*/ 1287462 h 1689794"/>
                <a:gd name="connsiteX0" fmla="*/ 41717 w 1860992"/>
                <a:gd name="connsiteY0" fmla="*/ 1287462 h 1689794"/>
                <a:gd name="connsiteX1" fmla="*/ 634920 w 1860992"/>
                <a:gd name="connsiteY1" fmla="*/ 1546919 h 1689794"/>
                <a:gd name="connsiteX2" fmla="*/ 1479991 w 1860992"/>
                <a:gd name="connsiteY2" fmla="*/ 896937 h 1689794"/>
                <a:gd name="connsiteX3" fmla="*/ 1841942 w 1860992"/>
                <a:gd name="connsiteY3" fmla="*/ 430212 h 1689794"/>
                <a:gd name="connsiteX4" fmla="*/ 1365692 w 1860992"/>
                <a:gd name="connsiteY4" fmla="*/ 1587 h 1689794"/>
                <a:gd name="connsiteX5" fmla="*/ 384617 w 1860992"/>
                <a:gd name="connsiteY5" fmla="*/ 420687 h 1689794"/>
                <a:gd name="connsiteX6" fmla="*/ 41717 w 1860992"/>
                <a:gd name="connsiteY6" fmla="*/ 1287462 h 1689794"/>
                <a:gd name="connsiteX0" fmla="*/ 41717 w 1843724"/>
                <a:gd name="connsiteY0" fmla="*/ 1287462 h 1689794"/>
                <a:gd name="connsiteX1" fmla="*/ 634920 w 1843724"/>
                <a:gd name="connsiteY1" fmla="*/ 1546919 h 1689794"/>
                <a:gd name="connsiteX2" fmla="*/ 1355000 w 1843724"/>
                <a:gd name="connsiteY2" fmla="*/ 466799 h 1689794"/>
                <a:gd name="connsiteX3" fmla="*/ 1841942 w 1843724"/>
                <a:gd name="connsiteY3" fmla="*/ 430212 h 1689794"/>
                <a:gd name="connsiteX4" fmla="*/ 1365692 w 1843724"/>
                <a:gd name="connsiteY4" fmla="*/ 1587 h 1689794"/>
                <a:gd name="connsiteX5" fmla="*/ 384617 w 1843724"/>
                <a:gd name="connsiteY5" fmla="*/ 420687 h 1689794"/>
                <a:gd name="connsiteX6" fmla="*/ 41717 w 1843724"/>
                <a:gd name="connsiteY6" fmla="*/ 1287462 h 1689794"/>
                <a:gd name="connsiteX0" fmla="*/ 41717 w 1843724"/>
                <a:gd name="connsiteY0" fmla="*/ 1287462 h 1689794"/>
                <a:gd name="connsiteX1" fmla="*/ 634920 w 1843724"/>
                <a:gd name="connsiteY1" fmla="*/ 1546919 h 1689794"/>
                <a:gd name="connsiteX2" fmla="*/ 1355000 w 1843724"/>
                <a:gd name="connsiteY2" fmla="*/ 466799 h 1689794"/>
                <a:gd name="connsiteX3" fmla="*/ 1841942 w 1843724"/>
                <a:gd name="connsiteY3" fmla="*/ 430212 h 1689794"/>
                <a:gd name="connsiteX4" fmla="*/ 1365692 w 1843724"/>
                <a:gd name="connsiteY4" fmla="*/ 1587 h 1689794"/>
                <a:gd name="connsiteX5" fmla="*/ 384617 w 1843724"/>
                <a:gd name="connsiteY5" fmla="*/ 420687 h 1689794"/>
                <a:gd name="connsiteX6" fmla="*/ 41717 w 1843724"/>
                <a:gd name="connsiteY6" fmla="*/ 1287462 h 1689794"/>
                <a:gd name="connsiteX0" fmla="*/ 41717 w 1855725"/>
                <a:gd name="connsiteY0" fmla="*/ 1287462 h 1689794"/>
                <a:gd name="connsiteX1" fmla="*/ 634920 w 1855725"/>
                <a:gd name="connsiteY1" fmla="*/ 1546919 h 1689794"/>
                <a:gd name="connsiteX2" fmla="*/ 1282992 w 1855725"/>
                <a:gd name="connsiteY2" fmla="*/ 322783 h 1689794"/>
                <a:gd name="connsiteX3" fmla="*/ 1841942 w 1855725"/>
                <a:gd name="connsiteY3" fmla="*/ 430212 h 1689794"/>
                <a:gd name="connsiteX4" fmla="*/ 1365692 w 1855725"/>
                <a:gd name="connsiteY4" fmla="*/ 1587 h 1689794"/>
                <a:gd name="connsiteX5" fmla="*/ 384617 w 1855725"/>
                <a:gd name="connsiteY5" fmla="*/ 420687 h 1689794"/>
                <a:gd name="connsiteX6" fmla="*/ 41717 w 1855725"/>
                <a:gd name="connsiteY6" fmla="*/ 1287462 h 1689794"/>
                <a:gd name="connsiteX0" fmla="*/ 41717 w 1876164"/>
                <a:gd name="connsiteY0" fmla="*/ 1287462 h 1689794"/>
                <a:gd name="connsiteX1" fmla="*/ 634920 w 1876164"/>
                <a:gd name="connsiteY1" fmla="*/ 1546919 h 1689794"/>
                <a:gd name="connsiteX2" fmla="*/ 1571024 w 1876164"/>
                <a:gd name="connsiteY2" fmla="*/ 538807 h 1689794"/>
                <a:gd name="connsiteX3" fmla="*/ 1841942 w 1876164"/>
                <a:gd name="connsiteY3" fmla="*/ 430212 h 1689794"/>
                <a:gd name="connsiteX4" fmla="*/ 1365692 w 1876164"/>
                <a:gd name="connsiteY4" fmla="*/ 1587 h 1689794"/>
                <a:gd name="connsiteX5" fmla="*/ 384617 w 1876164"/>
                <a:gd name="connsiteY5" fmla="*/ 420687 h 1689794"/>
                <a:gd name="connsiteX6" fmla="*/ 41717 w 1876164"/>
                <a:gd name="connsiteY6" fmla="*/ 1287462 h 1689794"/>
                <a:gd name="connsiteX0" fmla="*/ 53718 w 1888165"/>
                <a:gd name="connsiteY0" fmla="*/ 1287462 h 1761802"/>
                <a:gd name="connsiteX1" fmla="*/ 718928 w 1888165"/>
                <a:gd name="connsiteY1" fmla="*/ 1618927 h 1761802"/>
                <a:gd name="connsiteX2" fmla="*/ 1583025 w 1888165"/>
                <a:gd name="connsiteY2" fmla="*/ 538807 h 1761802"/>
                <a:gd name="connsiteX3" fmla="*/ 1853943 w 1888165"/>
                <a:gd name="connsiteY3" fmla="*/ 430212 h 1761802"/>
                <a:gd name="connsiteX4" fmla="*/ 1377693 w 1888165"/>
                <a:gd name="connsiteY4" fmla="*/ 1587 h 1761802"/>
                <a:gd name="connsiteX5" fmla="*/ 396618 w 1888165"/>
                <a:gd name="connsiteY5" fmla="*/ 420687 h 1761802"/>
                <a:gd name="connsiteX6" fmla="*/ 53718 w 1888165"/>
                <a:gd name="connsiteY6" fmla="*/ 1287462 h 1761802"/>
                <a:gd name="connsiteX0" fmla="*/ 53718 w 1888165"/>
                <a:gd name="connsiteY0" fmla="*/ 1287462 h 1761802"/>
                <a:gd name="connsiteX1" fmla="*/ 718928 w 1888165"/>
                <a:gd name="connsiteY1" fmla="*/ 1618927 h 1761802"/>
                <a:gd name="connsiteX2" fmla="*/ 1583025 w 1888165"/>
                <a:gd name="connsiteY2" fmla="*/ 538807 h 1761802"/>
                <a:gd name="connsiteX3" fmla="*/ 1853943 w 1888165"/>
                <a:gd name="connsiteY3" fmla="*/ 430212 h 1761802"/>
                <a:gd name="connsiteX4" fmla="*/ 1377693 w 1888165"/>
                <a:gd name="connsiteY4" fmla="*/ 1587 h 1761802"/>
                <a:gd name="connsiteX5" fmla="*/ 396618 w 1888165"/>
                <a:gd name="connsiteY5" fmla="*/ 420687 h 1761802"/>
                <a:gd name="connsiteX6" fmla="*/ 53718 w 1888165"/>
                <a:gd name="connsiteY6" fmla="*/ 1287462 h 1761802"/>
                <a:gd name="connsiteX0" fmla="*/ 53718 w 1888165"/>
                <a:gd name="connsiteY0" fmla="*/ 1287462 h 1706006"/>
                <a:gd name="connsiteX1" fmla="*/ 718928 w 1888165"/>
                <a:gd name="connsiteY1" fmla="*/ 1618927 h 1706006"/>
                <a:gd name="connsiteX2" fmla="*/ 1583025 w 1888165"/>
                <a:gd name="connsiteY2" fmla="*/ 538807 h 1706006"/>
                <a:gd name="connsiteX3" fmla="*/ 1853943 w 1888165"/>
                <a:gd name="connsiteY3" fmla="*/ 430212 h 1706006"/>
                <a:gd name="connsiteX4" fmla="*/ 1377693 w 1888165"/>
                <a:gd name="connsiteY4" fmla="*/ 1587 h 1706006"/>
                <a:gd name="connsiteX5" fmla="*/ 396618 w 1888165"/>
                <a:gd name="connsiteY5" fmla="*/ 420687 h 1706006"/>
                <a:gd name="connsiteX6" fmla="*/ 53718 w 1888165"/>
                <a:gd name="connsiteY6" fmla="*/ 1287462 h 1706006"/>
                <a:gd name="connsiteX0" fmla="*/ 53718 w 1888165"/>
                <a:gd name="connsiteY0" fmla="*/ 1287462 h 1618927"/>
                <a:gd name="connsiteX1" fmla="*/ 718928 w 1888165"/>
                <a:gd name="connsiteY1" fmla="*/ 1618927 h 1618927"/>
                <a:gd name="connsiteX2" fmla="*/ 1583025 w 1888165"/>
                <a:gd name="connsiteY2" fmla="*/ 538807 h 1618927"/>
                <a:gd name="connsiteX3" fmla="*/ 1853943 w 1888165"/>
                <a:gd name="connsiteY3" fmla="*/ 430212 h 1618927"/>
                <a:gd name="connsiteX4" fmla="*/ 1377693 w 1888165"/>
                <a:gd name="connsiteY4" fmla="*/ 1587 h 1618927"/>
                <a:gd name="connsiteX5" fmla="*/ 396618 w 1888165"/>
                <a:gd name="connsiteY5" fmla="*/ 420687 h 1618927"/>
                <a:gd name="connsiteX6" fmla="*/ 53718 w 1888165"/>
                <a:gd name="connsiteY6" fmla="*/ 1287462 h 1618927"/>
                <a:gd name="connsiteX0" fmla="*/ 5223 w 1839670"/>
                <a:gd name="connsiteY0" fmla="*/ 1287462 h 1780287"/>
                <a:gd name="connsiteX1" fmla="*/ 379464 w 1839670"/>
                <a:gd name="connsiteY1" fmla="*/ 1506969 h 1780287"/>
                <a:gd name="connsiteX2" fmla="*/ 670433 w 1839670"/>
                <a:gd name="connsiteY2" fmla="*/ 1618927 h 1780287"/>
                <a:gd name="connsiteX3" fmla="*/ 1534530 w 1839670"/>
                <a:gd name="connsiteY3" fmla="*/ 538807 h 1780287"/>
                <a:gd name="connsiteX4" fmla="*/ 1805448 w 1839670"/>
                <a:gd name="connsiteY4" fmla="*/ 430212 h 1780287"/>
                <a:gd name="connsiteX5" fmla="*/ 1329198 w 1839670"/>
                <a:gd name="connsiteY5" fmla="*/ 1587 h 1780287"/>
                <a:gd name="connsiteX6" fmla="*/ 348123 w 1839670"/>
                <a:gd name="connsiteY6" fmla="*/ 420687 h 1780287"/>
                <a:gd name="connsiteX7" fmla="*/ 5223 w 1839670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834947" h="1780287">
                  <a:moveTo>
                    <a:pt x="500" y="1287462"/>
                  </a:moveTo>
                  <a:cubicBezTo>
                    <a:pt x="1000" y="1451572"/>
                    <a:pt x="235534" y="1350106"/>
                    <a:pt x="346402" y="1405350"/>
                  </a:cubicBezTo>
                  <a:cubicBezTo>
                    <a:pt x="457270" y="1460594"/>
                    <a:pt x="473199" y="1780287"/>
                    <a:pt x="665710" y="1618927"/>
                  </a:cubicBezTo>
                  <a:cubicBezTo>
                    <a:pt x="905422" y="1553840"/>
                    <a:pt x="1238695" y="627021"/>
                    <a:pt x="1529807" y="538807"/>
                  </a:cubicBezTo>
                  <a:cubicBezTo>
                    <a:pt x="1820919" y="450593"/>
                    <a:pt x="1834947" y="519749"/>
                    <a:pt x="1800725" y="430212"/>
                  </a:cubicBezTo>
                  <a:cubicBezTo>
                    <a:pt x="1766503" y="340675"/>
                    <a:pt x="1567362" y="3174"/>
                    <a:pt x="1324475" y="1587"/>
                  </a:cubicBezTo>
                  <a:cubicBezTo>
                    <a:pt x="1081588" y="0"/>
                    <a:pt x="564063" y="206375"/>
                    <a:pt x="343400" y="420687"/>
                  </a:cubicBezTo>
                  <a:cubicBezTo>
                    <a:pt x="122738" y="635000"/>
                    <a:pt x="0" y="1123352"/>
                    <a:pt x="500" y="1287462"/>
                  </a:cubicBezTo>
                  <a:close/>
                </a:path>
              </a:pathLst>
            </a:custGeom>
            <a:gradFill flip="none" rotWithShape="1">
              <a:gsLst>
                <a:gs pos="74000">
                  <a:schemeClr val="bg1">
                    <a:alpha val="19000"/>
                  </a:schemeClr>
                </a:gs>
                <a:gs pos="50000">
                  <a:schemeClr val="bg1">
                    <a:alpha val="0"/>
                  </a:schemeClr>
                </a:gs>
                <a:gs pos="100000">
                  <a:schemeClr val="bg1">
                    <a:alpha val="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6" name="자유형 155"/>
            <p:cNvSpPr/>
            <p:nvPr/>
          </p:nvSpPr>
          <p:spPr>
            <a:xfrm rot="5839189">
              <a:off x="4992668" y="4233137"/>
              <a:ext cx="1574505" cy="1185188"/>
            </a:xfrm>
            <a:custGeom>
              <a:avLst/>
              <a:gdLst>
                <a:gd name="connsiteX0" fmla="*/ 0 w 2171700"/>
                <a:gd name="connsiteY0" fmla="*/ 1038225 h 1914525"/>
                <a:gd name="connsiteX1" fmla="*/ 390525 w 2171700"/>
                <a:gd name="connsiteY1" fmla="*/ 1571625 h 1914525"/>
                <a:gd name="connsiteX2" fmla="*/ 819150 w 2171700"/>
                <a:gd name="connsiteY2" fmla="*/ 1914525 h 1914525"/>
                <a:gd name="connsiteX3" fmla="*/ 1409700 w 2171700"/>
                <a:gd name="connsiteY3" fmla="*/ 1771650 h 1914525"/>
                <a:gd name="connsiteX4" fmla="*/ 1876425 w 2171700"/>
                <a:gd name="connsiteY4" fmla="*/ 1371600 h 1914525"/>
                <a:gd name="connsiteX5" fmla="*/ 2171700 w 2171700"/>
                <a:gd name="connsiteY5" fmla="*/ 752475 h 1914525"/>
                <a:gd name="connsiteX6" fmla="*/ 2105025 w 2171700"/>
                <a:gd name="connsiteY6" fmla="*/ 0 h 1914525"/>
                <a:gd name="connsiteX7" fmla="*/ 1990725 w 2171700"/>
                <a:gd name="connsiteY7" fmla="*/ 209550 h 1914525"/>
                <a:gd name="connsiteX8" fmla="*/ 1733550 w 2171700"/>
                <a:gd name="connsiteY8" fmla="*/ 514350 h 1914525"/>
                <a:gd name="connsiteX9" fmla="*/ 1428750 w 2171700"/>
                <a:gd name="connsiteY9" fmla="*/ 533400 h 1914525"/>
                <a:gd name="connsiteX10" fmla="*/ 790575 w 2171700"/>
                <a:gd name="connsiteY10" fmla="*/ 942975 h 1914525"/>
                <a:gd name="connsiteX11" fmla="*/ 209550 w 2171700"/>
                <a:gd name="connsiteY11" fmla="*/ 1047750 h 1914525"/>
                <a:gd name="connsiteX12" fmla="*/ 0 w 2171700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128712 h 2005012"/>
                <a:gd name="connsiteX1" fmla="*/ 420687 w 2201862"/>
                <a:gd name="connsiteY1" fmla="*/ 1662112 h 2005012"/>
                <a:gd name="connsiteX2" fmla="*/ 849312 w 2201862"/>
                <a:gd name="connsiteY2" fmla="*/ 2005012 h 2005012"/>
                <a:gd name="connsiteX3" fmla="*/ 1439862 w 2201862"/>
                <a:gd name="connsiteY3" fmla="*/ 1862137 h 2005012"/>
                <a:gd name="connsiteX4" fmla="*/ 1906587 w 2201862"/>
                <a:gd name="connsiteY4" fmla="*/ 1462087 h 2005012"/>
                <a:gd name="connsiteX5" fmla="*/ 2201862 w 2201862"/>
                <a:gd name="connsiteY5" fmla="*/ 842962 h 2005012"/>
                <a:gd name="connsiteX6" fmla="*/ 2135187 w 2201862"/>
                <a:gd name="connsiteY6" fmla="*/ 90487 h 2005012"/>
                <a:gd name="connsiteX7" fmla="*/ 2020887 w 2201862"/>
                <a:gd name="connsiteY7" fmla="*/ 300037 h 2005012"/>
                <a:gd name="connsiteX8" fmla="*/ 1763712 w 2201862"/>
                <a:gd name="connsiteY8" fmla="*/ 604837 h 2005012"/>
                <a:gd name="connsiteX9" fmla="*/ 1458912 w 2201862"/>
                <a:gd name="connsiteY9" fmla="*/ 623887 h 2005012"/>
                <a:gd name="connsiteX10" fmla="*/ 820737 w 2201862"/>
                <a:gd name="connsiteY10" fmla="*/ 1033462 h 2005012"/>
                <a:gd name="connsiteX11" fmla="*/ 239712 w 2201862"/>
                <a:gd name="connsiteY11" fmla="*/ 1138237 h 2005012"/>
                <a:gd name="connsiteX12" fmla="*/ 30162 w 2201862"/>
                <a:gd name="connsiteY12" fmla="*/ 1128712 h 2005012"/>
                <a:gd name="connsiteX0" fmla="*/ 30162 w 2239962"/>
                <a:gd name="connsiteY0" fmla="*/ 1128712 h 2005012"/>
                <a:gd name="connsiteX1" fmla="*/ 420687 w 2239962"/>
                <a:gd name="connsiteY1" fmla="*/ 1662112 h 2005012"/>
                <a:gd name="connsiteX2" fmla="*/ 849312 w 2239962"/>
                <a:gd name="connsiteY2" fmla="*/ 2005012 h 2005012"/>
                <a:gd name="connsiteX3" fmla="*/ 1439862 w 2239962"/>
                <a:gd name="connsiteY3" fmla="*/ 1862137 h 2005012"/>
                <a:gd name="connsiteX4" fmla="*/ 1906587 w 2239962"/>
                <a:gd name="connsiteY4" fmla="*/ 1462087 h 2005012"/>
                <a:gd name="connsiteX5" fmla="*/ 2201862 w 2239962"/>
                <a:gd name="connsiteY5" fmla="*/ 842962 h 2005012"/>
                <a:gd name="connsiteX6" fmla="*/ 2135187 w 2239962"/>
                <a:gd name="connsiteY6" fmla="*/ 90487 h 2005012"/>
                <a:gd name="connsiteX7" fmla="*/ 2020887 w 2239962"/>
                <a:gd name="connsiteY7" fmla="*/ 300037 h 2005012"/>
                <a:gd name="connsiteX8" fmla="*/ 1763712 w 2239962"/>
                <a:gd name="connsiteY8" fmla="*/ 604837 h 2005012"/>
                <a:gd name="connsiteX9" fmla="*/ 1458912 w 2239962"/>
                <a:gd name="connsiteY9" fmla="*/ 623887 h 2005012"/>
                <a:gd name="connsiteX10" fmla="*/ 820737 w 2239962"/>
                <a:gd name="connsiteY10" fmla="*/ 1033462 h 2005012"/>
                <a:gd name="connsiteX11" fmla="*/ 239712 w 2239962"/>
                <a:gd name="connsiteY11" fmla="*/ 1138237 h 2005012"/>
                <a:gd name="connsiteX12" fmla="*/ 30162 w 2239962"/>
                <a:gd name="connsiteY12" fmla="*/ 1128712 h 2005012"/>
                <a:gd name="connsiteX0" fmla="*/ 30162 w 2239962"/>
                <a:gd name="connsiteY0" fmla="*/ 1128712 h 2005012"/>
                <a:gd name="connsiteX1" fmla="*/ 420687 w 2239962"/>
                <a:gd name="connsiteY1" fmla="*/ 1662112 h 2005012"/>
                <a:gd name="connsiteX2" fmla="*/ 849312 w 2239962"/>
                <a:gd name="connsiteY2" fmla="*/ 2005012 h 2005012"/>
                <a:gd name="connsiteX3" fmla="*/ 1439862 w 2239962"/>
                <a:gd name="connsiteY3" fmla="*/ 1862137 h 2005012"/>
                <a:gd name="connsiteX4" fmla="*/ 1906587 w 2239962"/>
                <a:gd name="connsiteY4" fmla="*/ 1462087 h 2005012"/>
                <a:gd name="connsiteX5" fmla="*/ 2201862 w 2239962"/>
                <a:gd name="connsiteY5" fmla="*/ 842962 h 2005012"/>
                <a:gd name="connsiteX6" fmla="*/ 2135187 w 2239962"/>
                <a:gd name="connsiteY6" fmla="*/ 90487 h 2005012"/>
                <a:gd name="connsiteX7" fmla="*/ 2020887 w 2239962"/>
                <a:gd name="connsiteY7" fmla="*/ 300037 h 2005012"/>
                <a:gd name="connsiteX8" fmla="*/ 1763712 w 2239962"/>
                <a:gd name="connsiteY8" fmla="*/ 604837 h 2005012"/>
                <a:gd name="connsiteX9" fmla="*/ 1458912 w 2239962"/>
                <a:gd name="connsiteY9" fmla="*/ 623887 h 2005012"/>
                <a:gd name="connsiteX10" fmla="*/ 820737 w 2239962"/>
                <a:gd name="connsiteY10" fmla="*/ 1033462 h 2005012"/>
                <a:gd name="connsiteX11" fmla="*/ 239712 w 2239962"/>
                <a:gd name="connsiteY11" fmla="*/ 1138237 h 2005012"/>
                <a:gd name="connsiteX12" fmla="*/ 30162 w 2239962"/>
                <a:gd name="connsiteY12" fmla="*/ 1128712 h 2005012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820737 w 2239962"/>
                <a:gd name="connsiteY9" fmla="*/ 1033462 h 2038350"/>
                <a:gd name="connsiteX10" fmla="*/ 239712 w 2239962"/>
                <a:gd name="connsiteY10" fmla="*/ 1138237 h 2038350"/>
                <a:gd name="connsiteX11" fmla="*/ 30162 w 2239962"/>
                <a:gd name="connsiteY11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820737 w 2239962"/>
                <a:gd name="connsiteY9" fmla="*/ 1033462 h 2038350"/>
                <a:gd name="connsiteX10" fmla="*/ 239712 w 2239962"/>
                <a:gd name="connsiteY10" fmla="*/ 1138237 h 2038350"/>
                <a:gd name="connsiteX11" fmla="*/ 30162 w 2239962"/>
                <a:gd name="connsiteY11" fmla="*/ 1128712 h 2038350"/>
                <a:gd name="connsiteX0" fmla="*/ 30162 w 2220912"/>
                <a:gd name="connsiteY0" fmla="*/ 868362 h 1778000"/>
                <a:gd name="connsiteX1" fmla="*/ 420687 w 2220912"/>
                <a:gd name="connsiteY1" fmla="*/ 1401762 h 1778000"/>
                <a:gd name="connsiteX2" fmla="*/ 849312 w 2220912"/>
                <a:gd name="connsiteY2" fmla="*/ 1744662 h 1778000"/>
                <a:gd name="connsiteX3" fmla="*/ 1439862 w 2220912"/>
                <a:gd name="connsiteY3" fmla="*/ 1601787 h 1778000"/>
                <a:gd name="connsiteX4" fmla="*/ 1906587 w 2220912"/>
                <a:gd name="connsiteY4" fmla="*/ 1201737 h 1778000"/>
                <a:gd name="connsiteX5" fmla="*/ 2201862 w 2220912"/>
                <a:gd name="connsiteY5" fmla="*/ 582612 h 1778000"/>
                <a:gd name="connsiteX6" fmla="*/ 2020887 w 2220912"/>
                <a:gd name="connsiteY6" fmla="*/ 39687 h 1778000"/>
                <a:gd name="connsiteX7" fmla="*/ 1763712 w 2220912"/>
                <a:gd name="connsiteY7" fmla="*/ 344487 h 1778000"/>
                <a:gd name="connsiteX8" fmla="*/ 820737 w 2220912"/>
                <a:gd name="connsiteY8" fmla="*/ 773112 h 1778000"/>
                <a:gd name="connsiteX9" fmla="*/ 239712 w 2220912"/>
                <a:gd name="connsiteY9" fmla="*/ 877887 h 1778000"/>
                <a:gd name="connsiteX10" fmla="*/ 30162 w 2220912"/>
                <a:gd name="connsiteY10" fmla="*/ 868362 h 1778000"/>
                <a:gd name="connsiteX0" fmla="*/ 30162 w 2220912"/>
                <a:gd name="connsiteY0" fmla="*/ 868362 h 1778000"/>
                <a:gd name="connsiteX1" fmla="*/ 420687 w 2220912"/>
                <a:gd name="connsiteY1" fmla="*/ 1401762 h 1778000"/>
                <a:gd name="connsiteX2" fmla="*/ 849312 w 2220912"/>
                <a:gd name="connsiteY2" fmla="*/ 1744662 h 1778000"/>
                <a:gd name="connsiteX3" fmla="*/ 1439862 w 2220912"/>
                <a:gd name="connsiteY3" fmla="*/ 1601787 h 1778000"/>
                <a:gd name="connsiteX4" fmla="*/ 1906587 w 2220912"/>
                <a:gd name="connsiteY4" fmla="*/ 1201737 h 1778000"/>
                <a:gd name="connsiteX5" fmla="*/ 2201862 w 2220912"/>
                <a:gd name="connsiteY5" fmla="*/ 582612 h 1778000"/>
                <a:gd name="connsiteX6" fmla="*/ 2020887 w 2220912"/>
                <a:gd name="connsiteY6" fmla="*/ 39687 h 1778000"/>
                <a:gd name="connsiteX7" fmla="*/ 1763712 w 2220912"/>
                <a:gd name="connsiteY7" fmla="*/ 344487 h 1778000"/>
                <a:gd name="connsiteX8" fmla="*/ 820737 w 2220912"/>
                <a:gd name="connsiteY8" fmla="*/ 773112 h 1778000"/>
                <a:gd name="connsiteX9" fmla="*/ 239712 w 2220912"/>
                <a:gd name="connsiteY9" fmla="*/ 877887 h 1778000"/>
                <a:gd name="connsiteX10" fmla="*/ 30162 w 2220912"/>
                <a:gd name="connsiteY10" fmla="*/ 868362 h 1778000"/>
                <a:gd name="connsiteX0" fmla="*/ 30162 w 2312374"/>
                <a:gd name="connsiteY0" fmla="*/ 869819 h 1779457"/>
                <a:gd name="connsiteX1" fmla="*/ 420687 w 2312374"/>
                <a:gd name="connsiteY1" fmla="*/ 1403219 h 1779457"/>
                <a:gd name="connsiteX2" fmla="*/ 849312 w 2312374"/>
                <a:gd name="connsiteY2" fmla="*/ 1746119 h 1779457"/>
                <a:gd name="connsiteX3" fmla="*/ 1439862 w 2312374"/>
                <a:gd name="connsiteY3" fmla="*/ 1603244 h 1779457"/>
                <a:gd name="connsiteX4" fmla="*/ 1906587 w 2312374"/>
                <a:gd name="connsiteY4" fmla="*/ 1203194 h 1779457"/>
                <a:gd name="connsiteX5" fmla="*/ 2201862 w 2312374"/>
                <a:gd name="connsiteY5" fmla="*/ 584069 h 1779457"/>
                <a:gd name="connsiteX6" fmla="*/ 2239349 w 2312374"/>
                <a:gd name="connsiteY6" fmla="*/ 39687 h 1779457"/>
                <a:gd name="connsiteX7" fmla="*/ 1763712 w 2312374"/>
                <a:gd name="connsiteY7" fmla="*/ 345944 h 1779457"/>
                <a:gd name="connsiteX8" fmla="*/ 820737 w 2312374"/>
                <a:gd name="connsiteY8" fmla="*/ 774569 h 1779457"/>
                <a:gd name="connsiteX9" fmla="*/ 239712 w 2312374"/>
                <a:gd name="connsiteY9" fmla="*/ 879344 h 1779457"/>
                <a:gd name="connsiteX10" fmla="*/ 30162 w 2312374"/>
                <a:gd name="connsiteY10" fmla="*/ 869819 h 1779457"/>
                <a:gd name="connsiteX0" fmla="*/ 30162 w 2332627"/>
                <a:gd name="connsiteY0" fmla="*/ 846217 h 1755855"/>
                <a:gd name="connsiteX1" fmla="*/ 420687 w 2332627"/>
                <a:gd name="connsiteY1" fmla="*/ 1379617 h 1755855"/>
                <a:gd name="connsiteX2" fmla="*/ 849312 w 2332627"/>
                <a:gd name="connsiteY2" fmla="*/ 1722517 h 1755855"/>
                <a:gd name="connsiteX3" fmla="*/ 1439862 w 2332627"/>
                <a:gd name="connsiteY3" fmla="*/ 1579642 h 1755855"/>
                <a:gd name="connsiteX4" fmla="*/ 1906587 w 2332627"/>
                <a:gd name="connsiteY4" fmla="*/ 1179592 h 1755855"/>
                <a:gd name="connsiteX5" fmla="*/ 2201862 w 2332627"/>
                <a:gd name="connsiteY5" fmla="*/ 560467 h 1755855"/>
                <a:gd name="connsiteX6" fmla="*/ 2239349 w 2332627"/>
                <a:gd name="connsiteY6" fmla="*/ 16085 h 1755855"/>
                <a:gd name="connsiteX7" fmla="*/ 1642189 w 2332627"/>
                <a:gd name="connsiteY7" fmla="*/ 463955 h 1755855"/>
                <a:gd name="connsiteX8" fmla="*/ 820737 w 2332627"/>
                <a:gd name="connsiteY8" fmla="*/ 750967 h 1755855"/>
                <a:gd name="connsiteX9" fmla="*/ 239712 w 2332627"/>
                <a:gd name="connsiteY9" fmla="*/ 855742 h 1755855"/>
                <a:gd name="connsiteX10" fmla="*/ 30162 w 2332627"/>
                <a:gd name="connsiteY10" fmla="*/ 846217 h 1755855"/>
                <a:gd name="connsiteX0" fmla="*/ 30162 w 2332628"/>
                <a:gd name="connsiteY0" fmla="*/ 846217 h 1755855"/>
                <a:gd name="connsiteX1" fmla="*/ 420687 w 2332628"/>
                <a:gd name="connsiteY1" fmla="*/ 1379617 h 1755855"/>
                <a:gd name="connsiteX2" fmla="*/ 849312 w 2332628"/>
                <a:gd name="connsiteY2" fmla="*/ 1722517 h 1755855"/>
                <a:gd name="connsiteX3" fmla="*/ 1439862 w 2332628"/>
                <a:gd name="connsiteY3" fmla="*/ 1579642 h 1755855"/>
                <a:gd name="connsiteX4" fmla="*/ 1906587 w 2332628"/>
                <a:gd name="connsiteY4" fmla="*/ 1179592 h 1755855"/>
                <a:gd name="connsiteX5" fmla="*/ 2201862 w 2332628"/>
                <a:gd name="connsiteY5" fmla="*/ 560467 h 1755855"/>
                <a:gd name="connsiteX6" fmla="*/ 2239349 w 2332628"/>
                <a:gd name="connsiteY6" fmla="*/ 16085 h 1755855"/>
                <a:gd name="connsiteX7" fmla="*/ 1642189 w 2332628"/>
                <a:gd name="connsiteY7" fmla="*/ 463955 h 1755855"/>
                <a:gd name="connsiteX8" fmla="*/ 970384 w 2332628"/>
                <a:gd name="connsiteY8" fmla="*/ 538600 h 1755855"/>
                <a:gd name="connsiteX9" fmla="*/ 239712 w 2332628"/>
                <a:gd name="connsiteY9" fmla="*/ 855742 h 1755855"/>
                <a:gd name="connsiteX10" fmla="*/ 30162 w 2332628"/>
                <a:gd name="connsiteY10" fmla="*/ 846217 h 17558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332628" h="1755855">
                  <a:moveTo>
                    <a:pt x="30162" y="846217"/>
                  </a:moveTo>
                  <a:cubicBezTo>
                    <a:pt x="60324" y="933529"/>
                    <a:pt x="284162" y="1233567"/>
                    <a:pt x="420687" y="1379617"/>
                  </a:cubicBezTo>
                  <a:cubicBezTo>
                    <a:pt x="557212" y="1525667"/>
                    <a:pt x="679449" y="1689179"/>
                    <a:pt x="849312" y="1722517"/>
                  </a:cubicBezTo>
                  <a:cubicBezTo>
                    <a:pt x="1019175" y="1755855"/>
                    <a:pt x="1263650" y="1670129"/>
                    <a:pt x="1439862" y="1579642"/>
                  </a:cubicBezTo>
                  <a:cubicBezTo>
                    <a:pt x="1616074" y="1489155"/>
                    <a:pt x="1779587" y="1349455"/>
                    <a:pt x="1906587" y="1179592"/>
                  </a:cubicBezTo>
                  <a:cubicBezTo>
                    <a:pt x="2033587" y="1009729"/>
                    <a:pt x="2146402" y="754385"/>
                    <a:pt x="2201862" y="560467"/>
                  </a:cubicBezTo>
                  <a:cubicBezTo>
                    <a:pt x="2257322" y="366549"/>
                    <a:pt x="2332628" y="32170"/>
                    <a:pt x="2239349" y="16085"/>
                  </a:cubicBezTo>
                  <a:cubicBezTo>
                    <a:pt x="2146070" y="0"/>
                    <a:pt x="1853683" y="376869"/>
                    <a:pt x="1642189" y="463955"/>
                  </a:cubicBezTo>
                  <a:cubicBezTo>
                    <a:pt x="1430695" y="551041"/>
                    <a:pt x="1204130" y="473302"/>
                    <a:pt x="970384" y="538600"/>
                  </a:cubicBezTo>
                  <a:cubicBezTo>
                    <a:pt x="736638" y="603898"/>
                    <a:pt x="396416" y="804472"/>
                    <a:pt x="239712" y="855742"/>
                  </a:cubicBezTo>
                  <a:cubicBezTo>
                    <a:pt x="83008" y="907012"/>
                    <a:pt x="0" y="758905"/>
                    <a:pt x="30162" y="846217"/>
                  </a:cubicBezTo>
                  <a:close/>
                </a:path>
              </a:pathLst>
            </a:custGeom>
            <a:gradFill flip="none" rotWithShape="1">
              <a:gsLst>
                <a:gs pos="74000">
                  <a:schemeClr val="bg1">
                    <a:alpha val="11000"/>
                  </a:schemeClr>
                </a:gs>
                <a:gs pos="28000">
                  <a:schemeClr val="bg1">
                    <a:alpha val="0"/>
                  </a:schemeClr>
                </a:gs>
                <a:gs pos="0">
                  <a:schemeClr val="bg1">
                    <a:alpha val="0"/>
                  </a:schemeClr>
                </a:gs>
              </a:gsLst>
              <a:lin ang="2700000" scaled="0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 dirty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7" name="Oval 26"/>
            <p:cNvSpPr>
              <a:spLocks noChangeAspect="1" noChangeArrowheads="1"/>
            </p:cNvSpPr>
            <p:nvPr/>
          </p:nvSpPr>
          <p:spPr bwMode="auto">
            <a:xfrm rot="8100000">
              <a:off x="6006816" y="4664751"/>
              <a:ext cx="1550260" cy="831200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33000"/>
                  </a:schemeClr>
                </a:gs>
                <a:gs pos="20000">
                  <a:schemeClr val="bg1">
                    <a:gamma/>
                    <a:shade val="46275"/>
                    <a:invGamma/>
                    <a:alpha val="0"/>
                  </a:schemeClr>
                </a:gs>
              </a:gsLst>
              <a:lin ang="5400000" scaled="1"/>
            </a:gradFill>
            <a:ln w="38100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108" name="TextBox 107"/>
          <p:cNvSpPr txBox="1">
            <a:spLocks noChangeArrowheads="1"/>
          </p:cNvSpPr>
          <p:nvPr/>
        </p:nvSpPr>
        <p:spPr bwMode="auto">
          <a:xfrm flipH="1">
            <a:off x="7572758" y="4526136"/>
            <a:ext cx="9177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kumimoji="0" lang="en-US" altLang="ko-KR" sz="1400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TEXT</a:t>
            </a:r>
            <a:endParaRPr kumimoji="0" lang="en-US" altLang="ko-KR" sz="1400" dirty="0">
              <a:solidFill>
                <a:schemeClr val="bg1"/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  <p:sp>
        <p:nvSpPr>
          <p:cNvPr id="109" name="타원 158"/>
          <p:cNvSpPr/>
          <p:nvPr/>
        </p:nvSpPr>
        <p:spPr>
          <a:xfrm flipH="1">
            <a:off x="7347843" y="4938316"/>
            <a:ext cx="596823" cy="596822"/>
          </a:xfrm>
          <a:prstGeom prst="ellipse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10" name="그룹 60"/>
          <p:cNvGrpSpPr>
            <a:grpSpLocks/>
          </p:cNvGrpSpPr>
          <p:nvPr/>
        </p:nvGrpSpPr>
        <p:grpSpPr bwMode="auto">
          <a:xfrm flipH="1">
            <a:off x="7301527" y="4929219"/>
            <a:ext cx="677984" cy="615016"/>
            <a:chOff x="5075123" y="3457302"/>
            <a:chExt cx="2481953" cy="2249809"/>
          </a:xfrm>
        </p:grpSpPr>
        <p:sp>
          <p:nvSpPr>
            <p:cNvPr id="111" name="타원 160"/>
            <p:cNvSpPr/>
            <p:nvPr/>
          </p:nvSpPr>
          <p:spPr>
            <a:xfrm>
              <a:off x="5159815" y="3457302"/>
              <a:ext cx="2249809" cy="2249809"/>
            </a:xfrm>
            <a:prstGeom prst="ellipse">
              <a:avLst/>
            </a:prstGeom>
            <a:gradFill flip="none" rotWithShape="1">
              <a:gsLst>
                <a:gs pos="62000">
                  <a:schemeClr val="bg1">
                    <a:alpha val="0"/>
                  </a:schemeClr>
                </a:gs>
                <a:gs pos="45000">
                  <a:schemeClr val="bg1">
                    <a:alpha val="0"/>
                  </a:schemeClr>
                </a:gs>
                <a:gs pos="100000">
                  <a:schemeClr val="bg1"/>
                </a:gs>
              </a:gsLst>
              <a:path path="circle">
                <a:fillToRect l="50000" t="50000" r="50000" b="50000"/>
              </a:path>
              <a:tileRect/>
            </a:gradFill>
            <a:ln>
              <a:solidFill>
                <a:schemeClr val="bg1"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2" name="Oval 26"/>
            <p:cNvSpPr>
              <a:spLocks noChangeAspect="1" noChangeArrowheads="1"/>
            </p:cNvSpPr>
            <p:nvPr/>
          </p:nvSpPr>
          <p:spPr bwMode="auto">
            <a:xfrm rot="18900000">
              <a:off x="5075123" y="3760604"/>
              <a:ext cx="1550261" cy="831201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33000"/>
                  </a:schemeClr>
                </a:gs>
                <a:gs pos="100000">
                  <a:schemeClr val="bg1">
                    <a:gamma/>
                    <a:shade val="46275"/>
                    <a:invGamma/>
                    <a:alpha val="0"/>
                  </a:schemeClr>
                </a:gs>
              </a:gsLst>
              <a:lin ang="5400000" scaled="1"/>
            </a:gradFill>
            <a:ln w="38100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3" name="Oval 28"/>
            <p:cNvSpPr>
              <a:spLocks noChangeArrowheads="1"/>
            </p:cNvSpPr>
            <p:nvPr/>
          </p:nvSpPr>
          <p:spPr bwMode="auto">
            <a:xfrm flipH="1">
              <a:off x="5386741" y="3670248"/>
              <a:ext cx="713227" cy="639276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64999"/>
                  </a:schemeClr>
                </a:gs>
                <a:gs pos="100000">
                  <a:srgbClr val="67ABF5">
                    <a:alpha val="0"/>
                  </a:srgb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kumimoji="0" lang="ko-KR" altLang="en-US">
                <a:latin typeface="Arial" pitchFamily="34" charset="0"/>
                <a:ea typeface="맑은 고딕" pitchFamily="50" charset="-127"/>
                <a:cs typeface="Arial" pitchFamily="34" charset="0"/>
              </a:endParaRPr>
            </a:p>
          </p:txBody>
        </p:sp>
        <p:sp>
          <p:nvSpPr>
            <p:cNvPr id="114" name="자유형 163"/>
            <p:cNvSpPr/>
            <p:nvPr/>
          </p:nvSpPr>
          <p:spPr>
            <a:xfrm rot="5398342">
              <a:off x="5955277" y="3558568"/>
              <a:ext cx="1424934" cy="1382488"/>
            </a:xfrm>
            <a:custGeom>
              <a:avLst/>
              <a:gdLst>
                <a:gd name="connsiteX0" fmla="*/ 0 w 1800225"/>
                <a:gd name="connsiteY0" fmla="*/ 1285875 h 1409700"/>
                <a:gd name="connsiteX1" fmla="*/ 723900 w 1800225"/>
                <a:gd name="connsiteY1" fmla="*/ 1409700 h 1409700"/>
                <a:gd name="connsiteX2" fmla="*/ 1800225 w 1800225"/>
                <a:gd name="connsiteY2" fmla="*/ 428625 h 1409700"/>
                <a:gd name="connsiteX3" fmla="*/ 1323975 w 1800225"/>
                <a:gd name="connsiteY3" fmla="*/ 0 h 1409700"/>
                <a:gd name="connsiteX4" fmla="*/ 342900 w 1800225"/>
                <a:gd name="connsiteY4" fmla="*/ 419100 h 1409700"/>
                <a:gd name="connsiteX5" fmla="*/ 0 w 1800225"/>
                <a:gd name="connsiteY5" fmla="*/ 1285875 h 1409700"/>
                <a:gd name="connsiteX0" fmla="*/ 63500 w 1863725"/>
                <a:gd name="connsiteY0" fmla="*/ 1287462 h 1411287"/>
                <a:gd name="connsiteX1" fmla="*/ 787400 w 1863725"/>
                <a:gd name="connsiteY1" fmla="*/ 1411287 h 1411287"/>
                <a:gd name="connsiteX2" fmla="*/ 1863725 w 1863725"/>
                <a:gd name="connsiteY2" fmla="*/ 430212 h 1411287"/>
                <a:gd name="connsiteX3" fmla="*/ 1387475 w 1863725"/>
                <a:gd name="connsiteY3" fmla="*/ 1587 h 1411287"/>
                <a:gd name="connsiteX4" fmla="*/ 406400 w 1863725"/>
                <a:gd name="connsiteY4" fmla="*/ 420687 h 1411287"/>
                <a:gd name="connsiteX5" fmla="*/ 63500 w 1863725"/>
                <a:gd name="connsiteY5" fmla="*/ 1287462 h 1411287"/>
                <a:gd name="connsiteX0" fmla="*/ 63500 w 1963738"/>
                <a:gd name="connsiteY0" fmla="*/ 1287462 h 1411287"/>
                <a:gd name="connsiteX1" fmla="*/ 787400 w 1963738"/>
                <a:gd name="connsiteY1" fmla="*/ 1411287 h 1411287"/>
                <a:gd name="connsiteX2" fmla="*/ 1863725 w 1963738"/>
                <a:gd name="connsiteY2" fmla="*/ 430212 h 1411287"/>
                <a:gd name="connsiteX3" fmla="*/ 1387475 w 1963738"/>
                <a:gd name="connsiteY3" fmla="*/ 1587 h 1411287"/>
                <a:gd name="connsiteX4" fmla="*/ 406400 w 1963738"/>
                <a:gd name="connsiteY4" fmla="*/ 420687 h 1411287"/>
                <a:gd name="connsiteX5" fmla="*/ 63500 w 1963738"/>
                <a:gd name="connsiteY5" fmla="*/ 1287462 h 1411287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41717 w 1963737"/>
                <a:gd name="connsiteY0" fmla="*/ 1287462 h 1689794"/>
                <a:gd name="connsiteX1" fmla="*/ 634920 w 1963737"/>
                <a:gd name="connsiteY1" fmla="*/ 1546919 h 1689794"/>
                <a:gd name="connsiteX2" fmla="*/ 1841942 w 1963737"/>
                <a:gd name="connsiteY2" fmla="*/ 430212 h 1689794"/>
                <a:gd name="connsiteX3" fmla="*/ 1365692 w 1963737"/>
                <a:gd name="connsiteY3" fmla="*/ 1587 h 1689794"/>
                <a:gd name="connsiteX4" fmla="*/ 384617 w 1963737"/>
                <a:gd name="connsiteY4" fmla="*/ 420687 h 1689794"/>
                <a:gd name="connsiteX5" fmla="*/ 41717 w 1963737"/>
                <a:gd name="connsiteY5" fmla="*/ 1287462 h 1689794"/>
                <a:gd name="connsiteX0" fmla="*/ 41717 w 1860992"/>
                <a:gd name="connsiteY0" fmla="*/ 1287462 h 1689794"/>
                <a:gd name="connsiteX1" fmla="*/ 634920 w 1860992"/>
                <a:gd name="connsiteY1" fmla="*/ 1546919 h 1689794"/>
                <a:gd name="connsiteX2" fmla="*/ 1479991 w 1860992"/>
                <a:gd name="connsiteY2" fmla="*/ 896937 h 1689794"/>
                <a:gd name="connsiteX3" fmla="*/ 1841942 w 1860992"/>
                <a:gd name="connsiteY3" fmla="*/ 430212 h 1689794"/>
                <a:gd name="connsiteX4" fmla="*/ 1365692 w 1860992"/>
                <a:gd name="connsiteY4" fmla="*/ 1587 h 1689794"/>
                <a:gd name="connsiteX5" fmla="*/ 384617 w 1860992"/>
                <a:gd name="connsiteY5" fmla="*/ 420687 h 1689794"/>
                <a:gd name="connsiteX6" fmla="*/ 41717 w 1860992"/>
                <a:gd name="connsiteY6" fmla="*/ 1287462 h 1689794"/>
                <a:gd name="connsiteX0" fmla="*/ 41717 w 1843724"/>
                <a:gd name="connsiteY0" fmla="*/ 1287462 h 1689794"/>
                <a:gd name="connsiteX1" fmla="*/ 634920 w 1843724"/>
                <a:gd name="connsiteY1" fmla="*/ 1546919 h 1689794"/>
                <a:gd name="connsiteX2" fmla="*/ 1355000 w 1843724"/>
                <a:gd name="connsiteY2" fmla="*/ 466799 h 1689794"/>
                <a:gd name="connsiteX3" fmla="*/ 1841942 w 1843724"/>
                <a:gd name="connsiteY3" fmla="*/ 430212 h 1689794"/>
                <a:gd name="connsiteX4" fmla="*/ 1365692 w 1843724"/>
                <a:gd name="connsiteY4" fmla="*/ 1587 h 1689794"/>
                <a:gd name="connsiteX5" fmla="*/ 384617 w 1843724"/>
                <a:gd name="connsiteY5" fmla="*/ 420687 h 1689794"/>
                <a:gd name="connsiteX6" fmla="*/ 41717 w 1843724"/>
                <a:gd name="connsiteY6" fmla="*/ 1287462 h 1689794"/>
                <a:gd name="connsiteX0" fmla="*/ 41717 w 1843724"/>
                <a:gd name="connsiteY0" fmla="*/ 1287462 h 1689794"/>
                <a:gd name="connsiteX1" fmla="*/ 634920 w 1843724"/>
                <a:gd name="connsiteY1" fmla="*/ 1546919 h 1689794"/>
                <a:gd name="connsiteX2" fmla="*/ 1355000 w 1843724"/>
                <a:gd name="connsiteY2" fmla="*/ 466799 h 1689794"/>
                <a:gd name="connsiteX3" fmla="*/ 1841942 w 1843724"/>
                <a:gd name="connsiteY3" fmla="*/ 430212 h 1689794"/>
                <a:gd name="connsiteX4" fmla="*/ 1365692 w 1843724"/>
                <a:gd name="connsiteY4" fmla="*/ 1587 h 1689794"/>
                <a:gd name="connsiteX5" fmla="*/ 384617 w 1843724"/>
                <a:gd name="connsiteY5" fmla="*/ 420687 h 1689794"/>
                <a:gd name="connsiteX6" fmla="*/ 41717 w 1843724"/>
                <a:gd name="connsiteY6" fmla="*/ 1287462 h 1689794"/>
                <a:gd name="connsiteX0" fmla="*/ 41717 w 1855725"/>
                <a:gd name="connsiteY0" fmla="*/ 1287462 h 1689794"/>
                <a:gd name="connsiteX1" fmla="*/ 634920 w 1855725"/>
                <a:gd name="connsiteY1" fmla="*/ 1546919 h 1689794"/>
                <a:gd name="connsiteX2" fmla="*/ 1282992 w 1855725"/>
                <a:gd name="connsiteY2" fmla="*/ 322783 h 1689794"/>
                <a:gd name="connsiteX3" fmla="*/ 1841942 w 1855725"/>
                <a:gd name="connsiteY3" fmla="*/ 430212 h 1689794"/>
                <a:gd name="connsiteX4" fmla="*/ 1365692 w 1855725"/>
                <a:gd name="connsiteY4" fmla="*/ 1587 h 1689794"/>
                <a:gd name="connsiteX5" fmla="*/ 384617 w 1855725"/>
                <a:gd name="connsiteY5" fmla="*/ 420687 h 1689794"/>
                <a:gd name="connsiteX6" fmla="*/ 41717 w 1855725"/>
                <a:gd name="connsiteY6" fmla="*/ 1287462 h 1689794"/>
                <a:gd name="connsiteX0" fmla="*/ 41717 w 1876164"/>
                <a:gd name="connsiteY0" fmla="*/ 1287462 h 1689794"/>
                <a:gd name="connsiteX1" fmla="*/ 634920 w 1876164"/>
                <a:gd name="connsiteY1" fmla="*/ 1546919 h 1689794"/>
                <a:gd name="connsiteX2" fmla="*/ 1571024 w 1876164"/>
                <a:gd name="connsiteY2" fmla="*/ 538807 h 1689794"/>
                <a:gd name="connsiteX3" fmla="*/ 1841942 w 1876164"/>
                <a:gd name="connsiteY3" fmla="*/ 430212 h 1689794"/>
                <a:gd name="connsiteX4" fmla="*/ 1365692 w 1876164"/>
                <a:gd name="connsiteY4" fmla="*/ 1587 h 1689794"/>
                <a:gd name="connsiteX5" fmla="*/ 384617 w 1876164"/>
                <a:gd name="connsiteY5" fmla="*/ 420687 h 1689794"/>
                <a:gd name="connsiteX6" fmla="*/ 41717 w 1876164"/>
                <a:gd name="connsiteY6" fmla="*/ 1287462 h 1689794"/>
                <a:gd name="connsiteX0" fmla="*/ 53718 w 1888165"/>
                <a:gd name="connsiteY0" fmla="*/ 1287462 h 1761802"/>
                <a:gd name="connsiteX1" fmla="*/ 718928 w 1888165"/>
                <a:gd name="connsiteY1" fmla="*/ 1618927 h 1761802"/>
                <a:gd name="connsiteX2" fmla="*/ 1583025 w 1888165"/>
                <a:gd name="connsiteY2" fmla="*/ 538807 h 1761802"/>
                <a:gd name="connsiteX3" fmla="*/ 1853943 w 1888165"/>
                <a:gd name="connsiteY3" fmla="*/ 430212 h 1761802"/>
                <a:gd name="connsiteX4" fmla="*/ 1377693 w 1888165"/>
                <a:gd name="connsiteY4" fmla="*/ 1587 h 1761802"/>
                <a:gd name="connsiteX5" fmla="*/ 396618 w 1888165"/>
                <a:gd name="connsiteY5" fmla="*/ 420687 h 1761802"/>
                <a:gd name="connsiteX6" fmla="*/ 53718 w 1888165"/>
                <a:gd name="connsiteY6" fmla="*/ 1287462 h 1761802"/>
                <a:gd name="connsiteX0" fmla="*/ 53718 w 1888165"/>
                <a:gd name="connsiteY0" fmla="*/ 1287462 h 1761802"/>
                <a:gd name="connsiteX1" fmla="*/ 718928 w 1888165"/>
                <a:gd name="connsiteY1" fmla="*/ 1618927 h 1761802"/>
                <a:gd name="connsiteX2" fmla="*/ 1583025 w 1888165"/>
                <a:gd name="connsiteY2" fmla="*/ 538807 h 1761802"/>
                <a:gd name="connsiteX3" fmla="*/ 1853943 w 1888165"/>
                <a:gd name="connsiteY3" fmla="*/ 430212 h 1761802"/>
                <a:gd name="connsiteX4" fmla="*/ 1377693 w 1888165"/>
                <a:gd name="connsiteY4" fmla="*/ 1587 h 1761802"/>
                <a:gd name="connsiteX5" fmla="*/ 396618 w 1888165"/>
                <a:gd name="connsiteY5" fmla="*/ 420687 h 1761802"/>
                <a:gd name="connsiteX6" fmla="*/ 53718 w 1888165"/>
                <a:gd name="connsiteY6" fmla="*/ 1287462 h 1761802"/>
                <a:gd name="connsiteX0" fmla="*/ 53718 w 1888165"/>
                <a:gd name="connsiteY0" fmla="*/ 1287462 h 1706006"/>
                <a:gd name="connsiteX1" fmla="*/ 718928 w 1888165"/>
                <a:gd name="connsiteY1" fmla="*/ 1618927 h 1706006"/>
                <a:gd name="connsiteX2" fmla="*/ 1583025 w 1888165"/>
                <a:gd name="connsiteY2" fmla="*/ 538807 h 1706006"/>
                <a:gd name="connsiteX3" fmla="*/ 1853943 w 1888165"/>
                <a:gd name="connsiteY3" fmla="*/ 430212 h 1706006"/>
                <a:gd name="connsiteX4" fmla="*/ 1377693 w 1888165"/>
                <a:gd name="connsiteY4" fmla="*/ 1587 h 1706006"/>
                <a:gd name="connsiteX5" fmla="*/ 396618 w 1888165"/>
                <a:gd name="connsiteY5" fmla="*/ 420687 h 1706006"/>
                <a:gd name="connsiteX6" fmla="*/ 53718 w 1888165"/>
                <a:gd name="connsiteY6" fmla="*/ 1287462 h 1706006"/>
                <a:gd name="connsiteX0" fmla="*/ 53718 w 1888165"/>
                <a:gd name="connsiteY0" fmla="*/ 1287462 h 1618927"/>
                <a:gd name="connsiteX1" fmla="*/ 718928 w 1888165"/>
                <a:gd name="connsiteY1" fmla="*/ 1618927 h 1618927"/>
                <a:gd name="connsiteX2" fmla="*/ 1583025 w 1888165"/>
                <a:gd name="connsiteY2" fmla="*/ 538807 h 1618927"/>
                <a:gd name="connsiteX3" fmla="*/ 1853943 w 1888165"/>
                <a:gd name="connsiteY3" fmla="*/ 430212 h 1618927"/>
                <a:gd name="connsiteX4" fmla="*/ 1377693 w 1888165"/>
                <a:gd name="connsiteY4" fmla="*/ 1587 h 1618927"/>
                <a:gd name="connsiteX5" fmla="*/ 396618 w 1888165"/>
                <a:gd name="connsiteY5" fmla="*/ 420687 h 1618927"/>
                <a:gd name="connsiteX6" fmla="*/ 53718 w 1888165"/>
                <a:gd name="connsiteY6" fmla="*/ 1287462 h 1618927"/>
                <a:gd name="connsiteX0" fmla="*/ 5223 w 1839670"/>
                <a:gd name="connsiteY0" fmla="*/ 1287462 h 1780287"/>
                <a:gd name="connsiteX1" fmla="*/ 379464 w 1839670"/>
                <a:gd name="connsiteY1" fmla="*/ 1506969 h 1780287"/>
                <a:gd name="connsiteX2" fmla="*/ 670433 w 1839670"/>
                <a:gd name="connsiteY2" fmla="*/ 1618927 h 1780287"/>
                <a:gd name="connsiteX3" fmla="*/ 1534530 w 1839670"/>
                <a:gd name="connsiteY3" fmla="*/ 538807 h 1780287"/>
                <a:gd name="connsiteX4" fmla="*/ 1805448 w 1839670"/>
                <a:gd name="connsiteY4" fmla="*/ 430212 h 1780287"/>
                <a:gd name="connsiteX5" fmla="*/ 1329198 w 1839670"/>
                <a:gd name="connsiteY5" fmla="*/ 1587 h 1780287"/>
                <a:gd name="connsiteX6" fmla="*/ 348123 w 1839670"/>
                <a:gd name="connsiteY6" fmla="*/ 420687 h 1780287"/>
                <a:gd name="connsiteX7" fmla="*/ 5223 w 1839670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834947" h="1780287">
                  <a:moveTo>
                    <a:pt x="500" y="1287462"/>
                  </a:moveTo>
                  <a:cubicBezTo>
                    <a:pt x="1000" y="1451572"/>
                    <a:pt x="235534" y="1350106"/>
                    <a:pt x="346402" y="1405350"/>
                  </a:cubicBezTo>
                  <a:cubicBezTo>
                    <a:pt x="457270" y="1460594"/>
                    <a:pt x="473199" y="1780287"/>
                    <a:pt x="665710" y="1618927"/>
                  </a:cubicBezTo>
                  <a:cubicBezTo>
                    <a:pt x="905422" y="1553840"/>
                    <a:pt x="1238695" y="627021"/>
                    <a:pt x="1529807" y="538807"/>
                  </a:cubicBezTo>
                  <a:cubicBezTo>
                    <a:pt x="1820919" y="450593"/>
                    <a:pt x="1834947" y="519749"/>
                    <a:pt x="1800725" y="430212"/>
                  </a:cubicBezTo>
                  <a:cubicBezTo>
                    <a:pt x="1766503" y="340675"/>
                    <a:pt x="1567362" y="3174"/>
                    <a:pt x="1324475" y="1587"/>
                  </a:cubicBezTo>
                  <a:cubicBezTo>
                    <a:pt x="1081588" y="0"/>
                    <a:pt x="564063" y="206375"/>
                    <a:pt x="343400" y="420687"/>
                  </a:cubicBezTo>
                  <a:cubicBezTo>
                    <a:pt x="122738" y="635000"/>
                    <a:pt x="0" y="1123352"/>
                    <a:pt x="500" y="1287462"/>
                  </a:cubicBezTo>
                  <a:close/>
                </a:path>
              </a:pathLst>
            </a:custGeom>
            <a:gradFill flip="none" rotWithShape="1">
              <a:gsLst>
                <a:gs pos="74000">
                  <a:schemeClr val="bg1">
                    <a:alpha val="19000"/>
                  </a:schemeClr>
                </a:gs>
                <a:gs pos="50000">
                  <a:schemeClr val="bg1">
                    <a:alpha val="0"/>
                  </a:schemeClr>
                </a:gs>
                <a:gs pos="100000">
                  <a:schemeClr val="bg1">
                    <a:alpha val="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5" name="자유형 164"/>
            <p:cNvSpPr/>
            <p:nvPr/>
          </p:nvSpPr>
          <p:spPr>
            <a:xfrm rot="5839189">
              <a:off x="4992668" y="4233137"/>
              <a:ext cx="1574505" cy="1185188"/>
            </a:xfrm>
            <a:custGeom>
              <a:avLst/>
              <a:gdLst>
                <a:gd name="connsiteX0" fmla="*/ 0 w 2171700"/>
                <a:gd name="connsiteY0" fmla="*/ 1038225 h 1914525"/>
                <a:gd name="connsiteX1" fmla="*/ 390525 w 2171700"/>
                <a:gd name="connsiteY1" fmla="*/ 1571625 h 1914525"/>
                <a:gd name="connsiteX2" fmla="*/ 819150 w 2171700"/>
                <a:gd name="connsiteY2" fmla="*/ 1914525 h 1914525"/>
                <a:gd name="connsiteX3" fmla="*/ 1409700 w 2171700"/>
                <a:gd name="connsiteY3" fmla="*/ 1771650 h 1914525"/>
                <a:gd name="connsiteX4" fmla="*/ 1876425 w 2171700"/>
                <a:gd name="connsiteY4" fmla="*/ 1371600 h 1914525"/>
                <a:gd name="connsiteX5" fmla="*/ 2171700 w 2171700"/>
                <a:gd name="connsiteY5" fmla="*/ 752475 h 1914525"/>
                <a:gd name="connsiteX6" fmla="*/ 2105025 w 2171700"/>
                <a:gd name="connsiteY6" fmla="*/ 0 h 1914525"/>
                <a:gd name="connsiteX7" fmla="*/ 1990725 w 2171700"/>
                <a:gd name="connsiteY7" fmla="*/ 209550 h 1914525"/>
                <a:gd name="connsiteX8" fmla="*/ 1733550 w 2171700"/>
                <a:gd name="connsiteY8" fmla="*/ 514350 h 1914525"/>
                <a:gd name="connsiteX9" fmla="*/ 1428750 w 2171700"/>
                <a:gd name="connsiteY9" fmla="*/ 533400 h 1914525"/>
                <a:gd name="connsiteX10" fmla="*/ 790575 w 2171700"/>
                <a:gd name="connsiteY10" fmla="*/ 942975 h 1914525"/>
                <a:gd name="connsiteX11" fmla="*/ 209550 w 2171700"/>
                <a:gd name="connsiteY11" fmla="*/ 1047750 h 1914525"/>
                <a:gd name="connsiteX12" fmla="*/ 0 w 2171700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128712 h 2005012"/>
                <a:gd name="connsiteX1" fmla="*/ 420687 w 2201862"/>
                <a:gd name="connsiteY1" fmla="*/ 1662112 h 2005012"/>
                <a:gd name="connsiteX2" fmla="*/ 849312 w 2201862"/>
                <a:gd name="connsiteY2" fmla="*/ 2005012 h 2005012"/>
                <a:gd name="connsiteX3" fmla="*/ 1439862 w 2201862"/>
                <a:gd name="connsiteY3" fmla="*/ 1862137 h 2005012"/>
                <a:gd name="connsiteX4" fmla="*/ 1906587 w 2201862"/>
                <a:gd name="connsiteY4" fmla="*/ 1462087 h 2005012"/>
                <a:gd name="connsiteX5" fmla="*/ 2201862 w 2201862"/>
                <a:gd name="connsiteY5" fmla="*/ 842962 h 2005012"/>
                <a:gd name="connsiteX6" fmla="*/ 2135187 w 2201862"/>
                <a:gd name="connsiteY6" fmla="*/ 90487 h 2005012"/>
                <a:gd name="connsiteX7" fmla="*/ 2020887 w 2201862"/>
                <a:gd name="connsiteY7" fmla="*/ 300037 h 2005012"/>
                <a:gd name="connsiteX8" fmla="*/ 1763712 w 2201862"/>
                <a:gd name="connsiteY8" fmla="*/ 604837 h 2005012"/>
                <a:gd name="connsiteX9" fmla="*/ 1458912 w 2201862"/>
                <a:gd name="connsiteY9" fmla="*/ 623887 h 2005012"/>
                <a:gd name="connsiteX10" fmla="*/ 820737 w 2201862"/>
                <a:gd name="connsiteY10" fmla="*/ 1033462 h 2005012"/>
                <a:gd name="connsiteX11" fmla="*/ 239712 w 2201862"/>
                <a:gd name="connsiteY11" fmla="*/ 1138237 h 2005012"/>
                <a:gd name="connsiteX12" fmla="*/ 30162 w 2201862"/>
                <a:gd name="connsiteY12" fmla="*/ 1128712 h 2005012"/>
                <a:gd name="connsiteX0" fmla="*/ 30162 w 2239962"/>
                <a:gd name="connsiteY0" fmla="*/ 1128712 h 2005012"/>
                <a:gd name="connsiteX1" fmla="*/ 420687 w 2239962"/>
                <a:gd name="connsiteY1" fmla="*/ 1662112 h 2005012"/>
                <a:gd name="connsiteX2" fmla="*/ 849312 w 2239962"/>
                <a:gd name="connsiteY2" fmla="*/ 2005012 h 2005012"/>
                <a:gd name="connsiteX3" fmla="*/ 1439862 w 2239962"/>
                <a:gd name="connsiteY3" fmla="*/ 1862137 h 2005012"/>
                <a:gd name="connsiteX4" fmla="*/ 1906587 w 2239962"/>
                <a:gd name="connsiteY4" fmla="*/ 1462087 h 2005012"/>
                <a:gd name="connsiteX5" fmla="*/ 2201862 w 2239962"/>
                <a:gd name="connsiteY5" fmla="*/ 842962 h 2005012"/>
                <a:gd name="connsiteX6" fmla="*/ 2135187 w 2239962"/>
                <a:gd name="connsiteY6" fmla="*/ 90487 h 2005012"/>
                <a:gd name="connsiteX7" fmla="*/ 2020887 w 2239962"/>
                <a:gd name="connsiteY7" fmla="*/ 300037 h 2005012"/>
                <a:gd name="connsiteX8" fmla="*/ 1763712 w 2239962"/>
                <a:gd name="connsiteY8" fmla="*/ 604837 h 2005012"/>
                <a:gd name="connsiteX9" fmla="*/ 1458912 w 2239962"/>
                <a:gd name="connsiteY9" fmla="*/ 623887 h 2005012"/>
                <a:gd name="connsiteX10" fmla="*/ 820737 w 2239962"/>
                <a:gd name="connsiteY10" fmla="*/ 1033462 h 2005012"/>
                <a:gd name="connsiteX11" fmla="*/ 239712 w 2239962"/>
                <a:gd name="connsiteY11" fmla="*/ 1138237 h 2005012"/>
                <a:gd name="connsiteX12" fmla="*/ 30162 w 2239962"/>
                <a:gd name="connsiteY12" fmla="*/ 1128712 h 2005012"/>
                <a:gd name="connsiteX0" fmla="*/ 30162 w 2239962"/>
                <a:gd name="connsiteY0" fmla="*/ 1128712 h 2005012"/>
                <a:gd name="connsiteX1" fmla="*/ 420687 w 2239962"/>
                <a:gd name="connsiteY1" fmla="*/ 1662112 h 2005012"/>
                <a:gd name="connsiteX2" fmla="*/ 849312 w 2239962"/>
                <a:gd name="connsiteY2" fmla="*/ 2005012 h 2005012"/>
                <a:gd name="connsiteX3" fmla="*/ 1439862 w 2239962"/>
                <a:gd name="connsiteY3" fmla="*/ 1862137 h 2005012"/>
                <a:gd name="connsiteX4" fmla="*/ 1906587 w 2239962"/>
                <a:gd name="connsiteY4" fmla="*/ 1462087 h 2005012"/>
                <a:gd name="connsiteX5" fmla="*/ 2201862 w 2239962"/>
                <a:gd name="connsiteY5" fmla="*/ 842962 h 2005012"/>
                <a:gd name="connsiteX6" fmla="*/ 2135187 w 2239962"/>
                <a:gd name="connsiteY6" fmla="*/ 90487 h 2005012"/>
                <a:gd name="connsiteX7" fmla="*/ 2020887 w 2239962"/>
                <a:gd name="connsiteY7" fmla="*/ 300037 h 2005012"/>
                <a:gd name="connsiteX8" fmla="*/ 1763712 w 2239962"/>
                <a:gd name="connsiteY8" fmla="*/ 604837 h 2005012"/>
                <a:gd name="connsiteX9" fmla="*/ 1458912 w 2239962"/>
                <a:gd name="connsiteY9" fmla="*/ 623887 h 2005012"/>
                <a:gd name="connsiteX10" fmla="*/ 820737 w 2239962"/>
                <a:gd name="connsiteY10" fmla="*/ 1033462 h 2005012"/>
                <a:gd name="connsiteX11" fmla="*/ 239712 w 2239962"/>
                <a:gd name="connsiteY11" fmla="*/ 1138237 h 2005012"/>
                <a:gd name="connsiteX12" fmla="*/ 30162 w 2239962"/>
                <a:gd name="connsiteY12" fmla="*/ 1128712 h 2005012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820737 w 2239962"/>
                <a:gd name="connsiteY9" fmla="*/ 1033462 h 2038350"/>
                <a:gd name="connsiteX10" fmla="*/ 239712 w 2239962"/>
                <a:gd name="connsiteY10" fmla="*/ 1138237 h 2038350"/>
                <a:gd name="connsiteX11" fmla="*/ 30162 w 2239962"/>
                <a:gd name="connsiteY11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820737 w 2239962"/>
                <a:gd name="connsiteY9" fmla="*/ 1033462 h 2038350"/>
                <a:gd name="connsiteX10" fmla="*/ 239712 w 2239962"/>
                <a:gd name="connsiteY10" fmla="*/ 1138237 h 2038350"/>
                <a:gd name="connsiteX11" fmla="*/ 30162 w 2239962"/>
                <a:gd name="connsiteY11" fmla="*/ 1128712 h 2038350"/>
                <a:gd name="connsiteX0" fmla="*/ 30162 w 2220912"/>
                <a:gd name="connsiteY0" fmla="*/ 868362 h 1778000"/>
                <a:gd name="connsiteX1" fmla="*/ 420687 w 2220912"/>
                <a:gd name="connsiteY1" fmla="*/ 1401762 h 1778000"/>
                <a:gd name="connsiteX2" fmla="*/ 849312 w 2220912"/>
                <a:gd name="connsiteY2" fmla="*/ 1744662 h 1778000"/>
                <a:gd name="connsiteX3" fmla="*/ 1439862 w 2220912"/>
                <a:gd name="connsiteY3" fmla="*/ 1601787 h 1778000"/>
                <a:gd name="connsiteX4" fmla="*/ 1906587 w 2220912"/>
                <a:gd name="connsiteY4" fmla="*/ 1201737 h 1778000"/>
                <a:gd name="connsiteX5" fmla="*/ 2201862 w 2220912"/>
                <a:gd name="connsiteY5" fmla="*/ 582612 h 1778000"/>
                <a:gd name="connsiteX6" fmla="*/ 2020887 w 2220912"/>
                <a:gd name="connsiteY6" fmla="*/ 39687 h 1778000"/>
                <a:gd name="connsiteX7" fmla="*/ 1763712 w 2220912"/>
                <a:gd name="connsiteY7" fmla="*/ 344487 h 1778000"/>
                <a:gd name="connsiteX8" fmla="*/ 820737 w 2220912"/>
                <a:gd name="connsiteY8" fmla="*/ 773112 h 1778000"/>
                <a:gd name="connsiteX9" fmla="*/ 239712 w 2220912"/>
                <a:gd name="connsiteY9" fmla="*/ 877887 h 1778000"/>
                <a:gd name="connsiteX10" fmla="*/ 30162 w 2220912"/>
                <a:gd name="connsiteY10" fmla="*/ 868362 h 1778000"/>
                <a:gd name="connsiteX0" fmla="*/ 30162 w 2220912"/>
                <a:gd name="connsiteY0" fmla="*/ 868362 h 1778000"/>
                <a:gd name="connsiteX1" fmla="*/ 420687 w 2220912"/>
                <a:gd name="connsiteY1" fmla="*/ 1401762 h 1778000"/>
                <a:gd name="connsiteX2" fmla="*/ 849312 w 2220912"/>
                <a:gd name="connsiteY2" fmla="*/ 1744662 h 1778000"/>
                <a:gd name="connsiteX3" fmla="*/ 1439862 w 2220912"/>
                <a:gd name="connsiteY3" fmla="*/ 1601787 h 1778000"/>
                <a:gd name="connsiteX4" fmla="*/ 1906587 w 2220912"/>
                <a:gd name="connsiteY4" fmla="*/ 1201737 h 1778000"/>
                <a:gd name="connsiteX5" fmla="*/ 2201862 w 2220912"/>
                <a:gd name="connsiteY5" fmla="*/ 582612 h 1778000"/>
                <a:gd name="connsiteX6" fmla="*/ 2020887 w 2220912"/>
                <a:gd name="connsiteY6" fmla="*/ 39687 h 1778000"/>
                <a:gd name="connsiteX7" fmla="*/ 1763712 w 2220912"/>
                <a:gd name="connsiteY7" fmla="*/ 344487 h 1778000"/>
                <a:gd name="connsiteX8" fmla="*/ 820737 w 2220912"/>
                <a:gd name="connsiteY8" fmla="*/ 773112 h 1778000"/>
                <a:gd name="connsiteX9" fmla="*/ 239712 w 2220912"/>
                <a:gd name="connsiteY9" fmla="*/ 877887 h 1778000"/>
                <a:gd name="connsiteX10" fmla="*/ 30162 w 2220912"/>
                <a:gd name="connsiteY10" fmla="*/ 868362 h 1778000"/>
                <a:gd name="connsiteX0" fmla="*/ 30162 w 2312374"/>
                <a:gd name="connsiteY0" fmla="*/ 869819 h 1779457"/>
                <a:gd name="connsiteX1" fmla="*/ 420687 w 2312374"/>
                <a:gd name="connsiteY1" fmla="*/ 1403219 h 1779457"/>
                <a:gd name="connsiteX2" fmla="*/ 849312 w 2312374"/>
                <a:gd name="connsiteY2" fmla="*/ 1746119 h 1779457"/>
                <a:gd name="connsiteX3" fmla="*/ 1439862 w 2312374"/>
                <a:gd name="connsiteY3" fmla="*/ 1603244 h 1779457"/>
                <a:gd name="connsiteX4" fmla="*/ 1906587 w 2312374"/>
                <a:gd name="connsiteY4" fmla="*/ 1203194 h 1779457"/>
                <a:gd name="connsiteX5" fmla="*/ 2201862 w 2312374"/>
                <a:gd name="connsiteY5" fmla="*/ 584069 h 1779457"/>
                <a:gd name="connsiteX6" fmla="*/ 2239349 w 2312374"/>
                <a:gd name="connsiteY6" fmla="*/ 39687 h 1779457"/>
                <a:gd name="connsiteX7" fmla="*/ 1763712 w 2312374"/>
                <a:gd name="connsiteY7" fmla="*/ 345944 h 1779457"/>
                <a:gd name="connsiteX8" fmla="*/ 820737 w 2312374"/>
                <a:gd name="connsiteY8" fmla="*/ 774569 h 1779457"/>
                <a:gd name="connsiteX9" fmla="*/ 239712 w 2312374"/>
                <a:gd name="connsiteY9" fmla="*/ 879344 h 1779457"/>
                <a:gd name="connsiteX10" fmla="*/ 30162 w 2312374"/>
                <a:gd name="connsiteY10" fmla="*/ 869819 h 1779457"/>
                <a:gd name="connsiteX0" fmla="*/ 30162 w 2332627"/>
                <a:gd name="connsiteY0" fmla="*/ 846217 h 1755855"/>
                <a:gd name="connsiteX1" fmla="*/ 420687 w 2332627"/>
                <a:gd name="connsiteY1" fmla="*/ 1379617 h 1755855"/>
                <a:gd name="connsiteX2" fmla="*/ 849312 w 2332627"/>
                <a:gd name="connsiteY2" fmla="*/ 1722517 h 1755855"/>
                <a:gd name="connsiteX3" fmla="*/ 1439862 w 2332627"/>
                <a:gd name="connsiteY3" fmla="*/ 1579642 h 1755855"/>
                <a:gd name="connsiteX4" fmla="*/ 1906587 w 2332627"/>
                <a:gd name="connsiteY4" fmla="*/ 1179592 h 1755855"/>
                <a:gd name="connsiteX5" fmla="*/ 2201862 w 2332627"/>
                <a:gd name="connsiteY5" fmla="*/ 560467 h 1755855"/>
                <a:gd name="connsiteX6" fmla="*/ 2239349 w 2332627"/>
                <a:gd name="connsiteY6" fmla="*/ 16085 h 1755855"/>
                <a:gd name="connsiteX7" fmla="*/ 1642189 w 2332627"/>
                <a:gd name="connsiteY7" fmla="*/ 463955 h 1755855"/>
                <a:gd name="connsiteX8" fmla="*/ 820737 w 2332627"/>
                <a:gd name="connsiteY8" fmla="*/ 750967 h 1755855"/>
                <a:gd name="connsiteX9" fmla="*/ 239712 w 2332627"/>
                <a:gd name="connsiteY9" fmla="*/ 855742 h 1755855"/>
                <a:gd name="connsiteX10" fmla="*/ 30162 w 2332627"/>
                <a:gd name="connsiteY10" fmla="*/ 846217 h 1755855"/>
                <a:gd name="connsiteX0" fmla="*/ 30162 w 2332628"/>
                <a:gd name="connsiteY0" fmla="*/ 846217 h 1755855"/>
                <a:gd name="connsiteX1" fmla="*/ 420687 w 2332628"/>
                <a:gd name="connsiteY1" fmla="*/ 1379617 h 1755855"/>
                <a:gd name="connsiteX2" fmla="*/ 849312 w 2332628"/>
                <a:gd name="connsiteY2" fmla="*/ 1722517 h 1755855"/>
                <a:gd name="connsiteX3" fmla="*/ 1439862 w 2332628"/>
                <a:gd name="connsiteY3" fmla="*/ 1579642 h 1755855"/>
                <a:gd name="connsiteX4" fmla="*/ 1906587 w 2332628"/>
                <a:gd name="connsiteY4" fmla="*/ 1179592 h 1755855"/>
                <a:gd name="connsiteX5" fmla="*/ 2201862 w 2332628"/>
                <a:gd name="connsiteY5" fmla="*/ 560467 h 1755855"/>
                <a:gd name="connsiteX6" fmla="*/ 2239349 w 2332628"/>
                <a:gd name="connsiteY6" fmla="*/ 16085 h 1755855"/>
                <a:gd name="connsiteX7" fmla="*/ 1642189 w 2332628"/>
                <a:gd name="connsiteY7" fmla="*/ 463955 h 1755855"/>
                <a:gd name="connsiteX8" fmla="*/ 970384 w 2332628"/>
                <a:gd name="connsiteY8" fmla="*/ 538600 h 1755855"/>
                <a:gd name="connsiteX9" fmla="*/ 239712 w 2332628"/>
                <a:gd name="connsiteY9" fmla="*/ 855742 h 1755855"/>
                <a:gd name="connsiteX10" fmla="*/ 30162 w 2332628"/>
                <a:gd name="connsiteY10" fmla="*/ 846217 h 17558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332628" h="1755855">
                  <a:moveTo>
                    <a:pt x="30162" y="846217"/>
                  </a:moveTo>
                  <a:cubicBezTo>
                    <a:pt x="60324" y="933529"/>
                    <a:pt x="284162" y="1233567"/>
                    <a:pt x="420687" y="1379617"/>
                  </a:cubicBezTo>
                  <a:cubicBezTo>
                    <a:pt x="557212" y="1525667"/>
                    <a:pt x="679449" y="1689179"/>
                    <a:pt x="849312" y="1722517"/>
                  </a:cubicBezTo>
                  <a:cubicBezTo>
                    <a:pt x="1019175" y="1755855"/>
                    <a:pt x="1263650" y="1670129"/>
                    <a:pt x="1439862" y="1579642"/>
                  </a:cubicBezTo>
                  <a:cubicBezTo>
                    <a:pt x="1616074" y="1489155"/>
                    <a:pt x="1779587" y="1349455"/>
                    <a:pt x="1906587" y="1179592"/>
                  </a:cubicBezTo>
                  <a:cubicBezTo>
                    <a:pt x="2033587" y="1009729"/>
                    <a:pt x="2146402" y="754385"/>
                    <a:pt x="2201862" y="560467"/>
                  </a:cubicBezTo>
                  <a:cubicBezTo>
                    <a:pt x="2257322" y="366549"/>
                    <a:pt x="2332628" y="32170"/>
                    <a:pt x="2239349" y="16085"/>
                  </a:cubicBezTo>
                  <a:cubicBezTo>
                    <a:pt x="2146070" y="0"/>
                    <a:pt x="1853683" y="376869"/>
                    <a:pt x="1642189" y="463955"/>
                  </a:cubicBezTo>
                  <a:cubicBezTo>
                    <a:pt x="1430695" y="551041"/>
                    <a:pt x="1204130" y="473302"/>
                    <a:pt x="970384" y="538600"/>
                  </a:cubicBezTo>
                  <a:cubicBezTo>
                    <a:pt x="736638" y="603898"/>
                    <a:pt x="396416" y="804472"/>
                    <a:pt x="239712" y="855742"/>
                  </a:cubicBezTo>
                  <a:cubicBezTo>
                    <a:pt x="83008" y="907012"/>
                    <a:pt x="0" y="758905"/>
                    <a:pt x="30162" y="846217"/>
                  </a:cubicBezTo>
                  <a:close/>
                </a:path>
              </a:pathLst>
            </a:custGeom>
            <a:gradFill flip="none" rotWithShape="1">
              <a:gsLst>
                <a:gs pos="74000">
                  <a:schemeClr val="bg1">
                    <a:alpha val="11000"/>
                  </a:schemeClr>
                </a:gs>
                <a:gs pos="28000">
                  <a:schemeClr val="bg1">
                    <a:alpha val="0"/>
                  </a:schemeClr>
                </a:gs>
                <a:gs pos="0">
                  <a:schemeClr val="bg1">
                    <a:alpha val="0"/>
                  </a:schemeClr>
                </a:gs>
              </a:gsLst>
              <a:lin ang="2700000" scaled="0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6" name="Oval 26"/>
            <p:cNvSpPr>
              <a:spLocks noChangeAspect="1" noChangeArrowheads="1"/>
            </p:cNvSpPr>
            <p:nvPr/>
          </p:nvSpPr>
          <p:spPr bwMode="auto">
            <a:xfrm rot="8100000">
              <a:off x="6006816" y="4664751"/>
              <a:ext cx="1550260" cy="831200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33000"/>
                  </a:schemeClr>
                </a:gs>
                <a:gs pos="20000">
                  <a:schemeClr val="bg1">
                    <a:gamma/>
                    <a:shade val="46275"/>
                    <a:invGamma/>
                    <a:alpha val="0"/>
                  </a:schemeClr>
                </a:gs>
              </a:gsLst>
              <a:lin ang="5400000" scaled="1"/>
            </a:gradFill>
            <a:ln w="38100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117" name="TextBox 116"/>
          <p:cNvSpPr txBox="1">
            <a:spLocks noChangeArrowheads="1"/>
          </p:cNvSpPr>
          <p:nvPr/>
        </p:nvSpPr>
        <p:spPr bwMode="auto">
          <a:xfrm flipH="1">
            <a:off x="7187959" y="5118954"/>
            <a:ext cx="9177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kumimoji="0" lang="en-US" altLang="ko-KR" sz="1400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TEXT</a:t>
            </a:r>
            <a:endParaRPr kumimoji="0" lang="en-US" altLang="ko-KR" sz="1400" dirty="0">
              <a:solidFill>
                <a:schemeClr val="bg1"/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40485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Text Box 2"/>
          <p:cNvSpPr txBox="1">
            <a:spLocks noChangeArrowheads="1"/>
          </p:cNvSpPr>
          <p:nvPr/>
        </p:nvSpPr>
        <p:spPr bwMode="auto">
          <a:xfrm>
            <a:off x="1" y="267841"/>
            <a:ext cx="91440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altLang="ko-KR" sz="4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Free PPT Chart : ALLPPT.com</a:t>
            </a:r>
            <a:endParaRPr lang="en-US" altLang="ko-KR" sz="40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6" name="TextBox 35">
            <a:hlinkClick r:id="rId2"/>
          </p:cNvPr>
          <p:cNvSpPr txBox="1"/>
          <p:nvPr/>
        </p:nvSpPr>
        <p:spPr>
          <a:xfrm>
            <a:off x="-1312" y="6525924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ALLPPT.com _ Free Powerpoint</a:t>
            </a:r>
            <a:r>
              <a:rPr lang="en-US" altLang="ko-KR" sz="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Templates, Diagrams and Charts</a:t>
            </a:r>
            <a:endParaRPr lang="ko-KR" altLang="en-US" sz="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 Box 2"/>
          <p:cNvSpPr txBox="1">
            <a:spLocks noChangeArrowheads="1"/>
          </p:cNvSpPr>
          <p:nvPr/>
        </p:nvSpPr>
        <p:spPr bwMode="auto">
          <a:xfrm>
            <a:off x="628650" y="1022821"/>
            <a:ext cx="8102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2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Your own sub </a:t>
            </a:r>
            <a:r>
              <a:rPr kumimoji="0" lang="en-US" altLang="ko-KR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headline</a:t>
            </a:r>
            <a:endParaRPr kumimoji="0" lang="en-US" altLang="ko-KR" sz="13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66713" y="1704975"/>
            <a:ext cx="5538787" cy="47783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altLang="ko-KR" sz="1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>
              <a:defRPr/>
            </a:pPr>
            <a:r>
              <a:rPr lang="en-US" altLang="ko-KR" sz="11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Add text add text add text add text add text add text add text add text add text add text</a:t>
            </a:r>
          </a:p>
        </p:txBody>
      </p:sp>
      <p:sp>
        <p:nvSpPr>
          <p:cNvPr id="6" name="막힌 원호 4"/>
          <p:cNvSpPr/>
          <p:nvPr/>
        </p:nvSpPr>
        <p:spPr>
          <a:xfrm rot="16200000">
            <a:off x="1753232" y="3016250"/>
            <a:ext cx="2335213" cy="2335213"/>
          </a:xfrm>
          <a:prstGeom prst="blockArc">
            <a:avLst>
              <a:gd name="adj1" fmla="val 10800000"/>
              <a:gd name="adj2" fmla="val 0"/>
              <a:gd name="adj3" fmla="val 15656"/>
            </a:avLst>
          </a:prstGeom>
          <a:gradFill>
            <a:gsLst>
              <a:gs pos="0">
                <a:schemeClr val="bg1">
                  <a:lumMod val="75000"/>
                </a:schemeClr>
              </a:gs>
              <a:gs pos="80000">
                <a:schemeClr val="bg1">
                  <a:lumMod val="95000"/>
                </a:schemeClr>
              </a:gs>
              <a:gs pos="100000">
                <a:schemeClr val="bg1"/>
              </a:gs>
            </a:gsLst>
            <a:lin ang="16200000" scaled="0"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막힌 원호 6"/>
          <p:cNvSpPr/>
          <p:nvPr/>
        </p:nvSpPr>
        <p:spPr>
          <a:xfrm rot="5400000" flipH="1">
            <a:off x="1644488" y="2913857"/>
            <a:ext cx="2541587" cy="2540000"/>
          </a:xfrm>
          <a:prstGeom prst="blockArc">
            <a:avLst>
              <a:gd name="adj1" fmla="val 10800000"/>
              <a:gd name="adj2" fmla="val 21599999"/>
              <a:gd name="adj3" fmla="val 18655"/>
            </a:avLst>
          </a:prstGeom>
          <a:gradFill>
            <a:gsLst>
              <a:gs pos="0">
                <a:schemeClr val="accent1">
                  <a:shade val="51000"/>
                  <a:satMod val="130000"/>
                </a:schemeClr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lin ang="16200000" scaled="0"/>
          </a:gradFill>
          <a:ln>
            <a:noFill/>
          </a:ln>
          <a:effectLst/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grpSp>
        <p:nvGrpSpPr>
          <p:cNvPr id="8" name="그룹 11"/>
          <p:cNvGrpSpPr>
            <a:grpSpLocks/>
          </p:cNvGrpSpPr>
          <p:nvPr/>
        </p:nvGrpSpPr>
        <p:grpSpPr bwMode="auto">
          <a:xfrm>
            <a:off x="2218370" y="3548063"/>
            <a:ext cx="1400175" cy="1271587"/>
            <a:chOff x="341532" y="2539993"/>
            <a:chExt cx="2799649" cy="2544172"/>
          </a:xfrm>
        </p:grpSpPr>
        <p:sp>
          <p:nvSpPr>
            <p:cNvPr id="9" name="타원 12"/>
            <p:cNvSpPr/>
            <p:nvPr/>
          </p:nvSpPr>
          <p:spPr>
            <a:xfrm>
              <a:off x="439931" y="2546345"/>
              <a:ext cx="2539364" cy="2537820"/>
            </a:xfrm>
            <a:prstGeom prst="ellipse">
              <a:avLst/>
            </a:prstGeom>
            <a:ln/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grpSp>
          <p:nvGrpSpPr>
            <p:cNvPr id="10" name="그룹 60"/>
            <p:cNvGrpSpPr>
              <a:grpSpLocks/>
            </p:cNvGrpSpPr>
            <p:nvPr/>
          </p:nvGrpSpPr>
          <p:grpSpPr bwMode="auto">
            <a:xfrm>
              <a:off x="341532" y="2539993"/>
              <a:ext cx="2799649" cy="2537793"/>
              <a:chOff x="5075123" y="3442121"/>
              <a:chExt cx="2481953" cy="2249809"/>
            </a:xfrm>
          </p:grpSpPr>
          <p:sp>
            <p:nvSpPr>
              <p:cNvPr id="12" name="타원 15"/>
              <p:cNvSpPr/>
              <p:nvPr/>
            </p:nvSpPr>
            <p:spPr>
              <a:xfrm>
                <a:off x="5159815" y="3442121"/>
                <a:ext cx="2249809" cy="2249809"/>
              </a:xfrm>
              <a:prstGeom prst="ellipse">
                <a:avLst/>
              </a:prstGeom>
              <a:gradFill flip="none" rotWithShape="1">
                <a:gsLst>
                  <a:gs pos="0">
                    <a:schemeClr val="bg1">
                      <a:alpha val="0"/>
                    </a:schemeClr>
                  </a:gs>
                  <a:gs pos="65000">
                    <a:schemeClr val="bg1">
                      <a:alpha val="0"/>
                    </a:schemeClr>
                  </a:gs>
                  <a:gs pos="74000">
                    <a:schemeClr val="bg1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solidFill>
                  <a:schemeClr val="bg1"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3" name="Oval 26"/>
              <p:cNvSpPr>
                <a:spLocks noChangeAspect="1" noChangeArrowheads="1"/>
              </p:cNvSpPr>
              <p:nvPr/>
            </p:nvSpPr>
            <p:spPr bwMode="auto">
              <a:xfrm rot="18900000">
                <a:off x="5075123" y="3760307"/>
                <a:ext cx="1550516" cy="833480"/>
              </a:xfrm>
              <a:prstGeom prst="ellipse">
                <a:avLst/>
              </a:prstGeom>
              <a:gradFill rotWithShape="1">
                <a:gsLst>
                  <a:gs pos="0">
                    <a:schemeClr val="bg1">
                      <a:alpha val="33000"/>
                    </a:schemeClr>
                  </a:gs>
                  <a:gs pos="100000">
                    <a:schemeClr val="bg1">
                      <a:gamma/>
                      <a:shade val="46275"/>
                      <a:invGamma/>
                      <a:alpha val="0"/>
                    </a:schemeClr>
                  </a:gs>
                </a:gsLst>
                <a:lin ang="5400000" scaled="1"/>
              </a:gradFill>
              <a:ln w="38100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4" name="Oval 28"/>
              <p:cNvSpPr>
                <a:spLocks noChangeArrowheads="1"/>
              </p:cNvSpPr>
              <p:nvPr/>
            </p:nvSpPr>
            <p:spPr bwMode="auto">
              <a:xfrm flipH="1">
                <a:off x="5386741" y="3670248"/>
                <a:ext cx="713227" cy="639276"/>
              </a:xfrm>
              <a:prstGeom prst="ellipse">
                <a:avLst/>
              </a:prstGeom>
              <a:gradFill rotWithShape="1">
                <a:gsLst>
                  <a:gs pos="0">
                    <a:schemeClr val="bg1">
                      <a:alpha val="64999"/>
                    </a:schemeClr>
                  </a:gs>
                  <a:gs pos="100000">
                    <a:srgbClr val="67ABF5">
                      <a:alpha val="0"/>
                    </a:srgbClr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kumimoji="0" lang="ko-KR" altLang="en-US">
                  <a:latin typeface="Arial" pitchFamily="34" charset="0"/>
                  <a:ea typeface="맑은 고딕" pitchFamily="50" charset="-127"/>
                  <a:cs typeface="Arial" pitchFamily="34" charset="0"/>
                </a:endParaRPr>
              </a:p>
            </p:txBody>
          </p:sp>
          <p:sp>
            <p:nvSpPr>
              <p:cNvPr id="15" name="자유형 18"/>
              <p:cNvSpPr/>
              <p:nvPr/>
            </p:nvSpPr>
            <p:spPr>
              <a:xfrm rot="5398342">
                <a:off x="5955277" y="3558568"/>
                <a:ext cx="1424934" cy="1382488"/>
              </a:xfrm>
              <a:custGeom>
                <a:avLst/>
                <a:gdLst>
                  <a:gd name="connsiteX0" fmla="*/ 0 w 1800225"/>
                  <a:gd name="connsiteY0" fmla="*/ 1285875 h 1409700"/>
                  <a:gd name="connsiteX1" fmla="*/ 723900 w 1800225"/>
                  <a:gd name="connsiteY1" fmla="*/ 1409700 h 1409700"/>
                  <a:gd name="connsiteX2" fmla="*/ 1800225 w 1800225"/>
                  <a:gd name="connsiteY2" fmla="*/ 428625 h 1409700"/>
                  <a:gd name="connsiteX3" fmla="*/ 1323975 w 1800225"/>
                  <a:gd name="connsiteY3" fmla="*/ 0 h 1409700"/>
                  <a:gd name="connsiteX4" fmla="*/ 342900 w 1800225"/>
                  <a:gd name="connsiteY4" fmla="*/ 419100 h 1409700"/>
                  <a:gd name="connsiteX5" fmla="*/ 0 w 1800225"/>
                  <a:gd name="connsiteY5" fmla="*/ 1285875 h 1409700"/>
                  <a:gd name="connsiteX0" fmla="*/ 63500 w 1863725"/>
                  <a:gd name="connsiteY0" fmla="*/ 1287462 h 1411287"/>
                  <a:gd name="connsiteX1" fmla="*/ 787400 w 1863725"/>
                  <a:gd name="connsiteY1" fmla="*/ 1411287 h 1411287"/>
                  <a:gd name="connsiteX2" fmla="*/ 1863725 w 1863725"/>
                  <a:gd name="connsiteY2" fmla="*/ 430212 h 1411287"/>
                  <a:gd name="connsiteX3" fmla="*/ 1387475 w 1863725"/>
                  <a:gd name="connsiteY3" fmla="*/ 1587 h 1411287"/>
                  <a:gd name="connsiteX4" fmla="*/ 406400 w 1863725"/>
                  <a:gd name="connsiteY4" fmla="*/ 420687 h 1411287"/>
                  <a:gd name="connsiteX5" fmla="*/ 63500 w 1863725"/>
                  <a:gd name="connsiteY5" fmla="*/ 1287462 h 1411287"/>
                  <a:gd name="connsiteX0" fmla="*/ 63500 w 1963738"/>
                  <a:gd name="connsiteY0" fmla="*/ 1287462 h 1411287"/>
                  <a:gd name="connsiteX1" fmla="*/ 787400 w 1963738"/>
                  <a:gd name="connsiteY1" fmla="*/ 1411287 h 1411287"/>
                  <a:gd name="connsiteX2" fmla="*/ 1863725 w 1963738"/>
                  <a:gd name="connsiteY2" fmla="*/ 430212 h 1411287"/>
                  <a:gd name="connsiteX3" fmla="*/ 1387475 w 1963738"/>
                  <a:gd name="connsiteY3" fmla="*/ 1587 h 1411287"/>
                  <a:gd name="connsiteX4" fmla="*/ 406400 w 1963738"/>
                  <a:gd name="connsiteY4" fmla="*/ 420687 h 1411287"/>
                  <a:gd name="connsiteX5" fmla="*/ 63500 w 1963738"/>
                  <a:gd name="connsiteY5" fmla="*/ 1287462 h 1411287"/>
                  <a:gd name="connsiteX0" fmla="*/ 63500 w 1963738"/>
                  <a:gd name="connsiteY0" fmla="*/ 1287462 h 1554162"/>
                  <a:gd name="connsiteX1" fmla="*/ 787400 w 1963738"/>
                  <a:gd name="connsiteY1" fmla="*/ 1411287 h 1554162"/>
                  <a:gd name="connsiteX2" fmla="*/ 1863725 w 1963738"/>
                  <a:gd name="connsiteY2" fmla="*/ 430212 h 1554162"/>
                  <a:gd name="connsiteX3" fmla="*/ 1387475 w 1963738"/>
                  <a:gd name="connsiteY3" fmla="*/ 1587 h 1554162"/>
                  <a:gd name="connsiteX4" fmla="*/ 406400 w 1963738"/>
                  <a:gd name="connsiteY4" fmla="*/ 420687 h 1554162"/>
                  <a:gd name="connsiteX5" fmla="*/ 63500 w 1963738"/>
                  <a:gd name="connsiteY5" fmla="*/ 1287462 h 1554162"/>
                  <a:gd name="connsiteX0" fmla="*/ 63500 w 1963738"/>
                  <a:gd name="connsiteY0" fmla="*/ 1287462 h 1554162"/>
                  <a:gd name="connsiteX1" fmla="*/ 787400 w 1963738"/>
                  <a:gd name="connsiteY1" fmla="*/ 1411287 h 1554162"/>
                  <a:gd name="connsiteX2" fmla="*/ 1863725 w 1963738"/>
                  <a:gd name="connsiteY2" fmla="*/ 430212 h 1554162"/>
                  <a:gd name="connsiteX3" fmla="*/ 1387475 w 1963738"/>
                  <a:gd name="connsiteY3" fmla="*/ 1587 h 1554162"/>
                  <a:gd name="connsiteX4" fmla="*/ 406400 w 1963738"/>
                  <a:gd name="connsiteY4" fmla="*/ 420687 h 1554162"/>
                  <a:gd name="connsiteX5" fmla="*/ 63500 w 1963738"/>
                  <a:gd name="connsiteY5" fmla="*/ 1287462 h 1554162"/>
                  <a:gd name="connsiteX0" fmla="*/ 63500 w 1963738"/>
                  <a:gd name="connsiteY0" fmla="*/ 1287462 h 1554162"/>
                  <a:gd name="connsiteX1" fmla="*/ 787400 w 1963738"/>
                  <a:gd name="connsiteY1" fmla="*/ 1411287 h 1554162"/>
                  <a:gd name="connsiteX2" fmla="*/ 1863725 w 1963738"/>
                  <a:gd name="connsiteY2" fmla="*/ 430212 h 1554162"/>
                  <a:gd name="connsiteX3" fmla="*/ 1387475 w 1963738"/>
                  <a:gd name="connsiteY3" fmla="*/ 1587 h 1554162"/>
                  <a:gd name="connsiteX4" fmla="*/ 406400 w 1963738"/>
                  <a:gd name="connsiteY4" fmla="*/ 420687 h 1554162"/>
                  <a:gd name="connsiteX5" fmla="*/ 63500 w 1963738"/>
                  <a:gd name="connsiteY5" fmla="*/ 1287462 h 1554162"/>
                  <a:gd name="connsiteX0" fmla="*/ 41717 w 1963737"/>
                  <a:gd name="connsiteY0" fmla="*/ 1287462 h 1689794"/>
                  <a:gd name="connsiteX1" fmla="*/ 634920 w 1963737"/>
                  <a:gd name="connsiteY1" fmla="*/ 1546919 h 1689794"/>
                  <a:gd name="connsiteX2" fmla="*/ 1841942 w 1963737"/>
                  <a:gd name="connsiteY2" fmla="*/ 430212 h 1689794"/>
                  <a:gd name="connsiteX3" fmla="*/ 1365692 w 1963737"/>
                  <a:gd name="connsiteY3" fmla="*/ 1587 h 1689794"/>
                  <a:gd name="connsiteX4" fmla="*/ 384617 w 1963737"/>
                  <a:gd name="connsiteY4" fmla="*/ 420687 h 1689794"/>
                  <a:gd name="connsiteX5" fmla="*/ 41717 w 1963737"/>
                  <a:gd name="connsiteY5" fmla="*/ 1287462 h 1689794"/>
                  <a:gd name="connsiteX0" fmla="*/ 41717 w 1860992"/>
                  <a:gd name="connsiteY0" fmla="*/ 1287462 h 1689794"/>
                  <a:gd name="connsiteX1" fmla="*/ 634920 w 1860992"/>
                  <a:gd name="connsiteY1" fmla="*/ 1546919 h 1689794"/>
                  <a:gd name="connsiteX2" fmla="*/ 1479991 w 1860992"/>
                  <a:gd name="connsiteY2" fmla="*/ 896937 h 1689794"/>
                  <a:gd name="connsiteX3" fmla="*/ 1841942 w 1860992"/>
                  <a:gd name="connsiteY3" fmla="*/ 430212 h 1689794"/>
                  <a:gd name="connsiteX4" fmla="*/ 1365692 w 1860992"/>
                  <a:gd name="connsiteY4" fmla="*/ 1587 h 1689794"/>
                  <a:gd name="connsiteX5" fmla="*/ 384617 w 1860992"/>
                  <a:gd name="connsiteY5" fmla="*/ 420687 h 1689794"/>
                  <a:gd name="connsiteX6" fmla="*/ 41717 w 1860992"/>
                  <a:gd name="connsiteY6" fmla="*/ 1287462 h 1689794"/>
                  <a:gd name="connsiteX0" fmla="*/ 41717 w 1843724"/>
                  <a:gd name="connsiteY0" fmla="*/ 1287462 h 1689794"/>
                  <a:gd name="connsiteX1" fmla="*/ 634920 w 1843724"/>
                  <a:gd name="connsiteY1" fmla="*/ 1546919 h 1689794"/>
                  <a:gd name="connsiteX2" fmla="*/ 1355000 w 1843724"/>
                  <a:gd name="connsiteY2" fmla="*/ 466799 h 1689794"/>
                  <a:gd name="connsiteX3" fmla="*/ 1841942 w 1843724"/>
                  <a:gd name="connsiteY3" fmla="*/ 430212 h 1689794"/>
                  <a:gd name="connsiteX4" fmla="*/ 1365692 w 1843724"/>
                  <a:gd name="connsiteY4" fmla="*/ 1587 h 1689794"/>
                  <a:gd name="connsiteX5" fmla="*/ 384617 w 1843724"/>
                  <a:gd name="connsiteY5" fmla="*/ 420687 h 1689794"/>
                  <a:gd name="connsiteX6" fmla="*/ 41717 w 1843724"/>
                  <a:gd name="connsiteY6" fmla="*/ 1287462 h 1689794"/>
                  <a:gd name="connsiteX0" fmla="*/ 41717 w 1843724"/>
                  <a:gd name="connsiteY0" fmla="*/ 1287462 h 1689794"/>
                  <a:gd name="connsiteX1" fmla="*/ 634920 w 1843724"/>
                  <a:gd name="connsiteY1" fmla="*/ 1546919 h 1689794"/>
                  <a:gd name="connsiteX2" fmla="*/ 1355000 w 1843724"/>
                  <a:gd name="connsiteY2" fmla="*/ 466799 h 1689794"/>
                  <a:gd name="connsiteX3" fmla="*/ 1841942 w 1843724"/>
                  <a:gd name="connsiteY3" fmla="*/ 430212 h 1689794"/>
                  <a:gd name="connsiteX4" fmla="*/ 1365692 w 1843724"/>
                  <a:gd name="connsiteY4" fmla="*/ 1587 h 1689794"/>
                  <a:gd name="connsiteX5" fmla="*/ 384617 w 1843724"/>
                  <a:gd name="connsiteY5" fmla="*/ 420687 h 1689794"/>
                  <a:gd name="connsiteX6" fmla="*/ 41717 w 1843724"/>
                  <a:gd name="connsiteY6" fmla="*/ 1287462 h 1689794"/>
                  <a:gd name="connsiteX0" fmla="*/ 41717 w 1855725"/>
                  <a:gd name="connsiteY0" fmla="*/ 1287462 h 1689794"/>
                  <a:gd name="connsiteX1" fmla="*/ 634920 w 1855725"/>
                  <a:gd name="connsiteY1" fmla="*/ 1546919 h 1689794"/>
                  <a:gd name="connsiteX2" fmla="*/ 1282992 w 1855725"/>
                  <a:gd name="connsiteY2" fmla="*/ 322783 h 1689794"/>
                  <a:gd name="connsiteX3" fmla="*/ 1841942 w 1855725"/>
                  <a:gd name="connsiteY3" fmla="*/ 430212 h 1689794"/>
                  <a:gd name="connsiteX4" fmla="*/ 1365692 w 1855725"/>
                  <a:gd name="connsiteY4" fmla="*/ 1587 h 1689794"/>
                  <a:gd name="connsiteX5" fmla="*/ 384617 w 1855725"/>
                  <a:gd name="connsiteY5" fmla="*/ 420687 h 1689794"/>
                  <a:gd name="connsiteX6" fmla="*/ 41717 w 1855725"/>
                  <a:gd name="connsiteY6" fmla="*/ 1287462 h 1689794"/>
                  <a:gd name="connsiteX0" fmla="*/ 41717 w 1876164"/>
                  <a:gd name="connsiteY0" fmla="*/ 1287462 h 1689794"/>
                  <a:gd name="connsiteX1" fmla="*/ 634920 w 1876164"/>
                  <a:gd name="connsiteY1" fmla="*/ 1546919 h 1689794"/>
                  <a:gd name="connsiteX2" fmla="*/ 1571024 w 1876164"/>
                  <a:gd name="connsiteY2" fmla="*/ 538807 h 1689794"/>
                  <a:gd name="connsiteX3" fmla="*/ 1841942 w 1876164"/>
                  <a:gd name="connsiteY3" fmla="*/ 430212 h 1689794"/>
                  <a:gd name="connsiteX4" fmla="*/ 1365692 w 1876164"/>
                  <a:gd name="connsiteY4" fmla="*/ 1587 h 1689794"/>
                  <a:gd name="connsiteX5" fmla="*/ 384617 w 1876164"/>
                  <a:gd name="connsiteY5" fmla="*/ 420687 h 1689794"/>
                  <a:gd name="connsiteX6" fmla="*/ 41717 w 1876164"/>
                  <a:gd name="connsiteY6" fmla="*/ 1287462 h 1689794"/>
                  <a:gd name="connsiteX0" fmla="*/ 53718 w 1888165"/>
                  <a:gd name="connsiteY0" fmla="*/ 1287462 h 1761802"/>
                  <a:gd name="connsiteX1" fmla="*/ 718928 w 1888165"/>
                  <a:gd name="connsiteY1" fmla="*/ 1618927 h 1761802"/>
                  <a:gd name="connsiteX2" fmla="*/ 1583025 w 1888165"/>
                  <a:gd name="connsiteY2" fmla="*/ 538807 h 1761802"/>
                  <a:gd name="connsiteX3" fmla="*/ 1853943 w 1888165"/>
                  <a:gd name="connsiteY3" fmla="*/ 430212 h 1761802"/>
                  <a:gd name="connsiteX4" fmla="*/ 1377693 w 1888165"/>
                  <a:gd name="connsiteY4" fmla="*/ 1587 h 1761802"/>
                  <a:gd name="connsiteX5" fmla="*/ 396618 w 1888165"/>
                  <a:gd name="connsiteY5" fmla="*/ 420687 h 1761802"/>
                  <a:gd name="connsiteX6" fmla="*/ 53718 w 1888165"/>
                  <a:gd name="connsiteY6" fmla="*/ 1287462 h 1761802"/>
                  <a:gd name="connsiteX0" fmla="*/ 53718 w 1888165"/>
                  <a:gd name="connsiteY0" fmla="*/ 1287462 h 1761802"/>
                  <a:gd name="connsiteX1" fmla="*/ 718928 w 1888165"/>
                  <a:gd name="connsiteY1" fmla="*/ 1618927 h 1761802"/>
                  <a:gd name="connsiteX2" fmla="*/ 1583025 w 1888165"/>
                  <a:gd name="connsiteY2" fmla="*/ 538807 h 1761802"/>
                  <a:gd name="connsiteX3" fmla="*/ 1853943 w 1888165"/>
                  <a:gd name="connsiteY3" fmla="*/ 430212 h 1761802"/>
                  <a:gd name="connsiteX4" fmla="*/ 1377693 w 1888165"/>
                  <a:gd name="connsiteY4" fmla="*/ 1587 h 1761802"/>
                  <a:gd name="connsiteX5" fmla="*/ 396618 w 1888165"/>
                  <a:gd name="connsiteY5" fmla="*/ 420687 h 1761802"/>
                  <a:gd name="connsiteX6" fmla="*/ 53718 w 1888165"/>
                  <a:gd name="connsiteY6" fmla="*/ 1287462 h 1761802"/>
                  <a:gd name="connsiteX0" fmla="*/ 53718 w 1888165"/>
                  <a:gd name="connsiteY0" fmla="*/ 1287462 h 1706006"/>
                  <a:gd name="connsiteX1" fmla="*/ 718928 w 1888165"/>
                  <a:gd name="connsiteY1" fmla="*/ 1618927 h 1706006"/>
                  <a:gd name="connsiteX2" fmla="*/ 1583025 w 1888165"/>
                  <a:gd name="connsiteY2" fmla="*/ 538807 h 1706006"/>
                  <a:gd name="connsiteX3" fmla="*/ 1853943 w 1888165"/>
                  <a:gd name="connsiteY3" fmla="*/ 430212 h 1706006"/>
                  <a:gd name="connsiteX4" fmla="*/ 1377693 w 1888165"/>
                  <a:gd name="connsiteY4" fmla="*/ 1587 h 1706006"/>
                  <a:gd name="connsiteX5" fmla="*/ 396618 w 1888165"/>
                  <a:gd name="connsiteY5" fmla="*/ 420687 h 1706006"/>
                  <a:gd name="connsiteX6" fmla="*/ 53718 w 1888165"/>
                  <a:gd name="connsiteY6" fmla="*/ 1287462 h 1706006"/>
                  <a:gd name="connsiteX0" fmla="*/ 53718 w 1888165"/>
                  <a:gd name="connsiteY0" fmla="*/ 1287462 h 1618927"/>
                  <a:gd name="connsiteX1" fmla="*/ 718928 w 1888165"/>
                  <a:gd name="connsiteY1" fmla="*/ 1618927 h 1618927"/>
                  <a:gd name="connsiteX2" fmla="*/ 1583025 w 1888165"/>
                  <a:gd name="connsiteY2" fmla="*/ 538807 h 1618927"/>
                  <a:gd name="connsiteX3" fmla="*/ 1853943 w 1888165"/>
                  <a:gd name="connsiteY3" fmla="*/ 430212 h 1618927"/>
                  <a:gd name="connsiteX4" fmla="*/ 1377693 w 1888165"/>
                  <a:gd name="connsiteY4" fmla="*/ 1587 h 1618927"/>
                  <a:gd name="connsiteX5" fmla="*/ 396618 w 1888165"/>
                  <a:gd name="connsiteY5" fmla="*/ 420687 h 1618927"/>
                  <a:gd name="connsiteX6" fmla="*/ 53718 w 1888165"/>
                  <a:gd name="connsiteY6" fmla="*/ 1287462 h 1618927"/>
                  <a:gd name="connsiteX0" fmla="*/ 5223 w 1839670"/>
                  <a:gd name="connsiteY0" fmla="*/ 1287462 h 1780287"/>
                  <a:gd name="connsiteX1" fmla="*/ 379464 w 1839670"/>
                  <a:gd name="connsiteY1" fmla="*/ 1506969 h 1780287"/>
                  <a:gd name="connsiteX2" fmla="*/ 670433 w 1839670"/>
                  <a:gd name="connsiteY2" fmla="*/ 1618927 h 1780287"/>
                  <a:gd name="connsiteX3" fmla="*/ 1534530 w 1839670"/>
                  <a:gd name="connsiteY3" fmla="*/ 538807 h 1780287"/>
                  <a:gd name="connsiteX4" fmla="*/ 1805448 w 1839670"/>
                  <a:gd name="connsiteY4" fmla="*/ 430212 h 1780287"/>
                  <a:gd name="connsiteX5" fmla="*/ 1329198 w 1839670"/>
                  <a:gd name="connsiteY5" fmla="*/ 1587 h 1780287"/>
                  <a:gd name="connsiteX6" fmla="*/ 348123 w 1839670"/>
                  <a:gd name="connsiteY6" fmla="*/ 420687 h 1780287"/>
                  <a:gd name="connsiteX7" fmla="*/ 5223 w 1839670"/>
                  <a:gd name="connsiteY7" fmla="*/ 1287462 h 1780287"/>
                  <a:gd name="connsiteX0" fmla="*/ 500 w 1834947"/>
                  <a:gd name="connsiteY0" fmla="*/ 1287462 h 1780287"/>
                  <a:gd name="connsiteX1" fmla="*/ 346402 w 1834947"/>
                  <a:gd name="connsiteY1" fmla="*/ 1405350 h 1780287"/>
                  <a:gd name="connsiteX2" fmla="*/ 665710 w 1834947"/>
                  <a:gd name="connsiteY2" fmla="*/ 1618927 h 1780287"/>
                  <a:gd name="connsiteX3" fmla="*/ 1529807 w 1834947"/>
                  <a:gd name="connsiteY3" fmla="*/ 538807 h 1780287"/>
                  <a:gd name="connsiteX4" fmla="*/ 1800725 w 1834947"/>
                  <a:gd name="connsiteY4" fmla="*/ 430212 h 1780287"/>
                  <a:gd name="connsiteX5" fmla="*/ 1324475 w 1834947"/>
                  <a:gd name="connsiteY5" fmla="*/ 1587 h 1780287"/>
                  <a:gd name="connsiteX6" fmla="*/ 343400 w 1834947"/>
                  <a:gd name="connsiteY6" fmla="*/ 420687 h 1780287"/>
                  <a:gd name="connsiteX7" fmla="*/ 500 w 1834947"/>
                  <a:gd name="connsiteY7" fmla="*/ 1287462 h 1780287"/>
                  <a:gd name="connsiteX0" fmla="*/ 500 w 1834947"/>
                  <a:gd name="connsiteY0" fmla="*/ 1287462 h 1780287"/>
                  <a:gd name="connsiteX1" fmla="*/ 346402 w 1834947"/>
                  <a:gd name="connsiteY1" fmla="*/ 1405350 h 1780287"/>
                  <a:gd name="connsiteX2" fmla="*/ 665710 w 1834947"/>
                  <a:gd name="connsiteY2" fmla="*/ 1618927 h 1780287"/>
                  <a:gd name="connsiteX3" fmla="*/ 1529807 w 1834947"/>
                  <a:gd name="connsiteY3" fmla="*/ 538807 h 1780287"/>
                  <a:gd name="connsiteX4" fmla="*/ 1800725 w 1834947"/>
                  <a:gd name="connsiteY4" fmla="*/ 430212 h 1780287"/>
                  <a:gd name="connsiteX5" fmla="*/ 1324475 w 1834947"/>
                  <a:gd name="connsiteY5" fmla="*/ 1587 h 1780287"/>
                  <a:gd name="connsiteX6" fmla="*/ 343400 w 1834947"/>
                  <a:gd name="connsiteY6" fmla="*/ 420687 h 1780287"/>
                  <a:gd name="connsiteX7" fmla="*/ 500 w 1834947"/>
                  <a:gd name="connsiteY7" fmla="*/ 1287462 h 1780287"/>
                  <a:gd name="connsiteX0" fmla="*/ 500 w 1834947"/>
                  <a:gd name="connsiteY0" fmla="*/ 1287462 h 1780287"/>
                  <a:gd name="connsiteX1" fmla="*/ 346402 w 1834947"/>
                  <a:gd name="connsiteY1" fmla="*/ 1405350 h 1780287"/>
                  <a:gd name="connsiteX2" fmla="*/ 665710 w 1834947"/>
                  <a:gd name="connsiteY2" fmla="*/ 1618927 h 1780287"/>
                  <a:gd name="connsiteX3" fmla="*/ 1529807 w 1834947"/>
                  <a:gd name="connsiteY3" fmla="*/ 538807 h 1780287"/>
                  <a:gd name="connsiteX4" fmla="*/ 1800725 w 1834947"/>
                  <a:gd name="connsiteY4" fmla="*/ 430212 h 1780287"/>
                  <a:gd name="connsiteX5" fmla="*/ 1324475 w 1834947"/>
                  <a:gd name="connsiteY5" fmla="*/ 1587 h 1780287"/>
                  <a:gd name="connsiteX6" fmla="*/ 343400 w 1834947"/>
                  <a:gd name="connsiteY6" fmla="*/ 420687 h 1780287"/>
                  <a:gd name="connsiteX7" fmla="*/ 500 w 1834947"/>
                  <a:gd name="connsiteY7" fmla="*/ 1287462 h 17802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834947" h="1780287">
                    <a:moveTo>
                      <a:pt x="500" y="1287462"/>
                    </a:moveTo>
                    <a:cubicBezTo>
                      <a:pt x="1000" y="1451572"/>
                      <a:pt x="235534" y="1350106"/>
                      <a:pt x="346402" y="1405350"/>
                    </a:cubicBezTo>
                    <a:cubicBezTo>
                      <a:pt x="457270" y="1460594"/>
                      <a:pt x="473199" y="1780287"/>
                      <a:pt x="665710" y="1618927"/>
                    </a:cubicBezTo>
                    <a:cubicBezTo>
                      <a:pt x="905422" y="1553840"/>
                      <a:pt x="1238695" y="627021"/>
                      <a:pt x="1529807" y="538807"/>
                    </a:cubicBezTo>
                    <a:cubicBezTo>
                      <a:pt x="1820919" y="450593"/>
                      <a:pt x="1834947" y="519749"/>
                      <a:pt x="1800725" y="430212"/>
                    </a:cubicBezTo>
                    <a:cubicBezTo>
                      <a:pt x="1766503" y="340675"/>
                      <a:pt x="1567362" y="3174"/>
                      <a:pt x="1324475" y="1587"/>
                    </a:cubicBezTo>
                    <a:cubicBezTo>
                      <a:pt x="1081588" y="0"/>
                      <a:pt x="564063" y="206375"/>
                      <a:pt x="343400" y="420687"/>
                    </a:cubicBezTo>
                    <a:cubicBezTo>
                      <a:pt x="122738" y="635000"/>
                      <a:pt x="0" y="1123352"/>
                      <a:pt x="500" y="1287462"/>
                    </a:cubicBezTo>
                    <a:close/>
                  </a:path>
                </a:pathLst>
              </a:custGeom>
              <a:gradFill flip="none" rotWithShape="1">
                <a:gsLst>
                  <a:gs pos="74000">
                    <a:schemeClr val="bg1">
                      <a:alpha val="19000"/>
                    </a:schemeClr>
                  </a:gs>
                  <a:gs pos="50000">
                    <a:schemeClr val="bg1">
                      <a:alpha val="0"/>
                    </a:schemeClr>
                  </a:gs>
                  <a:gs pos="100000">
                    <a:schemeClr val="bg1">
                      <a:alpha val="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6" name="자유형 19"/>
              <p:cNvSpPr/>
              <p:nvPr/>
            </p:nvSpPr>
            <p:spPr>
              <a:xfrm rot="5839189">
                <a:off x="4992668" y="4233137"/>
                <a:ext cx="1574505" cy="1185188"/>
              </a:xfrm>
              <a:custGeom>
                <a:avLst/>
                <a:gdLst>
                  <a:gd name="connsiteX0" fmla="*/ 0 w 2171700"/>
                  <a:gd name="connsiteY0" fmla="*/ 1038225 h 1914525"/>
                  <a:gd name="connsiteX1" fmla="*/ 390525 w 2171700"/>
                  <a:gd name="connsiteY1" fmla="*/ 1571625 h 1914525"/>
                  <a:gd name="connsiteX2" fmla="*/ 819150 w 2171700"/>
                  <a:gd name="connsiteY2" fmla="*/ 1914525 h 1914525"/>
                  <a:gd name="connsiteX3" fmla="*/ 1409700 w 2171700"/>
                  <a:gd name="connsiteY3" fmla="*/ 1771650 h 1914525"/>
                  <a:gd name="connsiteX4" fmla="*/ 1876425 w 2171700"/>
                  <a:gd name="connsiteY4" fmla="*/ 1371600 h 1914525"/>
                  <a:gd name="connsiteX5" fmla="*/ 2171700 w 2171700"/>
                  <a:gd name="connsiteY5" fmla="*/ 752475 h 1914525"/>
                  <a:gd name="connsiteX6" fmla="*/ 2105025 w 2171700"/>
                  <a:gd name="connsiteY6" fmla="*/ 0 h 1914525"/>
                  <a:gd name="connsiteX7" fmla="*/ 1990725 w 2171700"/>
                  <a:gd name="connsiteY7" fmla="*/ 209550 h 1914525"/>
                  <a:gd name="connsiteX8" fmla="*/ 1733550 w 2171700"/>
                  <a:gd name="connsiteY8" fmla="*/ 514350 h 1914525"/>
                  <a:gd name="connsiteX9" fmla="*/ 1428750 w 2171700"/>
                  <a:gd name="connsiteY9" fmla="*/ 533400 h 1914525"/>
                  <a:gd name="connsiteX10" fmla="*/ 790575 w 2171700"/>
                  <a:gd name="connsiteY10" fmla="*/ 942975 h 1914525"/>
                  <a:gd name="connsiteX11" fmla="*/ 209550 w 2171700"/>
                  <a:gd name="connsiteY11" fmla="*/ 1047750 h 1914525"/>
                  <a:gd name="connsiteX12" fmla="*/ 0 w 2171700"/>
                  <a:gd name="connsiteY12" fmla="*/ 1038225 h 1914525"/>
                  <a:gd name="connsiteX0" fmla="*/ 30162 w 2201862"/>
                  <a:gd name="connsiteY0" fmla="*/ 1038225 h 1914525"/>
                  <a:gd name="connsiteX1" fmla="*/ 420687 w 2201862"/>
                  <a:gd name="connsiteY1" fmla="*/ 1571625 h 1914525"/>
                  <a:gd name="connsiteX2" fmla="*/ 849312 w 2201862"/>
                  <a:gd name="connsiteY2" fmla="*/ 1914525 h 1914525"/>
                  <a:gd name="connsiteX3" fmla="*/ 1439862 w 2201862"/>
                  <a:gd name="connsiteY3" fmla="*/ 1771650 h 1914525"/>
                  <a:gd name="connsiteX4" fmla="*/ 1906587 w 2201862"/>
                  <a:gd name="connsiteY4" fmla="*/ 1371600 h 1914525"/>
                  <a:gd name="connsiteX5" fmla="*/ 2201862 w 2201862"/>
                  <a:gd name="connsiteY5" fmla="*/ 752475 h 1914525"/>
                  <a:gd name="connsiteX6" fmla="*/ 2135187 w 2201862"/>
                  <a:gd name="connsiteY6" fmla="*/ 0 h 1914525"/>
                  <a:gd name="connsiteX7" fmla="*/ 2020887 w 2201862"/>
                  <a:gd name="connsiteY7" fmla="*/ 209550 h 1914525"/>
                  <a:gd name="connsiteX8" fmla="*/ 1763712 w 2201862"/>
                  <a:gd name="connsiteY8" fmla="*/ 514350 h 1914525"/>
                  <a:gd name="connsiteX9" fmla="*/ 1458912 w 2201862"/>
                  <a:gd name="connsiteY9" fmla="*/ 533400 h 1914525"/>
                  <a:gd name="connsiteX10" fmla="*/ 820737 w 2201862"/>
                  <a:gd name="connsiteY10" fmla="*/ 942975 h 1914525"/>
                  <a:gd name="connsiteX11" fmla="*/ 239712 w 2201862"/>
                  <a:gd name="connsiteY11" fmla="*/ 1047750 h 1914525"/>
                  <a:gd name="connsiteX12" fmla="*/ 30162 w 2201862"/>
                  <a:gd name="connsiteY12" fmla="*/ 1038225 h 1914525"/>
                  <a:gd name="connsiteX0" fmla="*/ 30162 w 2201862"/>
                  <a:gd name="connsiteY0" fmla="*/ 1038225 h 1914525"/>
                  <a:gd name="connsiteX1" fmla="*/ 420687 w 2201862"/>
                  <a:gd name="connsiteY1" fmla="*/ 1571625 h 1914525"/>
                  <a:gd name="connsiteX2" fmla="*/ 849312 w 2201862"/>
                  <a:gd name="connsiteY2" fmla="*/ 1914525 h 1914525"/>
                  <a:gd name="connsiteX3" fmla="*/ 1439862 w 2201862"/>
                  <a:gd name="connsiteY3" fmla="*/ 1771650 h 1914525"/>
                  <a:gd name="connsiteX4" fmla="*/ 1906587 w 2201862"/>
                  <a:gd name="connsiteY4" fmla="*/ 1371600 h 1914525"/>
                  <a:gd name="connsiteX5" fmla="*/ 2201862 w 2201862"/>
                  <a:gd name="connsiteY5" fmla="*/ 752475 h 1914525"/>
                  <a:gd name="connsiteX6" fmla="*/ 2135187 w 2201862"/>
                  <a:gd name="connsiteY6" fmla="*/ 0 h 1914525"/>
                  <a:gd name="connsiteX7" fmla="*/ 2020887 w 2201862"/>
                  <a:gd name="connsiteY7" fmla="*/ 209550 h 1914525"/>
                  <a:gd name="connsiteX8" fmla="*/ 1763712 w 2201862"/>
                  <a:gd name="connsiteY8" fmla="*/ 514350 h 1914525"/>
                  <a:gd name="connsiteX9" fmla="*/ 1458912 w 2201862"/>
                  <a:gd name="connsiteY9" fmla="*/ 533400 h 1914525"/>
                  <a:gd name="connsiteX10" fmla="*/ 820737 w 2201862"/>
                  <a:gd name="connsiteY10" fmla="*/ 942975 h 1914525"/>
                  <a:gd name="connsiteX11" fmla="*/ 239712 w 2201862"/>
                  <a:gd name="connsiteY11" fmla="*/ 1047750 h 1914525"/>
                  <a:gd name="connsiteX12" fmla="*/ 30162 w 2201862"/>
                  <a:gd name="connsiteY12" fmla="*/ 1038225 h 1914525"/>
                  <a:gd name="connsiteX0" fmla="*/ 30162 w 2201862"/>
                  <a:gd name="connsiteY0" fmla="*/ 1038225 h 1914525"/>
                  <a:gd name="connsiteX1" fmla="*/ 420687 w 2201862"/>
                  <a:gd name="connsiteY1" fmla="*/ 1571625 h 1914525"/>
                  <a:gd name="connsiteX2" fmla="*/ 849312 w 2201862"/>
                  <a:gd name="connsiteY2" fmla="*/ 1914525 h 1914525"/>
                  <a:gd name="connsiteX3" fmla="*/ 1439862 w 2201862"/>
                  <a:gd name="connsiteY3" fmla="*/ 1771650 h 1914525"/>
                  <a:gd name="connsiteX4" fmla="*/ 1906587 w 2201862"/>
                  <a:gd name="connsiteY4" fmla="*/ 1371600 h 1914525"/>
                  <a:gd name="connsiteX5" fmla="*/ 2201862 w 2201862"/>
                  <a:gd name="connsiteY5" fmla="*/ 752475 h 1914525"/>
                  <a:gd name="connsiteX6" fmla="*/ 2135187 w 2201862"/>
                  <a:gd name="connsiteY6" fmla="*/ 0 h 1914525"/>
                  <a:gd name="connsiteX7" fmla="*/ 2020887 w 2201862"/>
                  <a:gd name="connsiteY7" fmla="*/ 209550 h 1914525"/>
                  <a:gd name="connsiteX8" fmla="*/ 1763712 w 2201862"/>
                  <a:gd name="connsiteY8" fmla="*/ 514350 h 1914525"/>
                  <a:gd name="connsiteX9" fmla="*/ 1458912 w 2201862"/>
                  <a:gd name="connsiteY9" fmla="*/ 533400 h 1914525"/>
                  <a:gd name="connsiteX10" fmla="*/ 820737 w 2201862"/>
                  <a:gd name="connsiteY10" fmla="*/ 942975 h 1914525"/>
                  <a:gd name="connsiteX11" fmla="*/ 239712 w 2201862"/>
                  <a:gd name="connsiteY11" fmla="*/ 1047750 h 1914525"/>
                  <a:gd name="connsiteX12" fmla="*/ 30162 w 2201862"/>
                  <a:gd name="connsiteY12" fmla="*/ 1038225 h 1914525"/>
                  <a:gd name="connsiteX0" fmla="*/ 30162 w 2201862"/>
                  <a:gd name="connsiteY0" fmla="*/ 1038225 h 1914525"/>
                  <a:gd name="connsiteX1" fmla="*/ 420687 w 2201862"/>
                  <a:gd name="connsiteY1" fmla="*/ 1571625 h 1914525"/>
                  <a:gd name="connsiteX2" fmla="*/ 849312 w 2201862"/>
                  <a:gd name="connsiteY2" fmla="*/ 1914525 h 1914525"/>
                  <a:gd name="connsiteX3" fmla="*/ 1439862 w 2201862"/>
                  <a:gd name="connsiteY3" fmla="*/ 1771650 h 1914525"/>
                  <a:gd name="connsiteX4" fmla="*/ 1906587 w 2201862"/>
                  <a:gd name="connsiteY4" fmla="*/ 1371600 h 1914525"/>
                  <a:gd name="connsiteX5" fmla="*/ 2201862 w 2201862"/>
                  <a:gd name="connsiteY5" fmla="*/ 752475 h 1914525"/>
                  <a:gd name="connsiteX6" fmla="*/ 2135187 w 2201862"/>
                  <a:gd name="connsiteY6" fmla="*/ 0 h 1914525"/>
                  <a:gd name="connsiteX7" fmla="*/ 2020887 w 2201862"/>
                  <a:gd name="connsiteY7" fmla="*/ 209550 h 1914525"/>
                  <a:gd name="connsiteX8" fmla="*/ 1763712 w 2201862"/>
                  <a:gd name="connsiteY8" fmla="*/ 514350 h 1914525"/>
                  <a:gd name="connsiteX9" fmla="*/ 1458912 w 2201862"/>
                  <a:gd name="connsiteY9" fmla="*/ 533400 h 1914525"/>
                  <a:gd name="connsiteX10" fmla="*/ 820737 w 2201862"/>
                  <a:gd name="connsiteY10" fmla="*/ 942975 h 1914525"/>
                  <a:gd name="connsiteX11" fmla="*/ 239712 w 2201862"/>
                  <a:gd name="connsiteY11" fmla="*/ 1047750 h 1914525"/>
                  <a:gd name="connsiteX12" fmla="*/ 30162 w 2201862"/>
                  <a:gd name="connsiteY12" fmla="*/ 1038225 h 1914525"/>
                  <a:gd name="connsiteX0" fmla="*/ 30162 w 2201862"/>
                  <a:gd name="connsiteY0" fmla="*/ 1128712 h 2005012"/>
                  <a:gd name="connsiteX1" fmla="*/ 420687 w 2201862"/>
                  <a:gd name="connsiteY1" fmla="*/ 1662112 h 2005012"/>
                  <a:gd name="connsiteX2" fmla="*/ 849312 w 2201862"/>
                  <a:gd name="connsiteY2" fmla="*/ 2005012 h 2005012"/>
                  <a:gd name="connsiteX3" fmla="*/ 1439862 w 2201862"/>
                  <a:gd name="connsiteY3" fmla="*/ 1862137 h 2005012"/>
                  <a:gd name="connsiteX4" fmla="*/ 1906587 w 2201862"/>
                  <a:gd name="connsiteY4" fmla="*/ 1462087 h 2005012"/>
                  <a:gd name="connsiteX5" fmla="*/ 2201862 w 2201862"/>
                  <a:gd name="connsiteY5" fmla="*/ 842962 h 2005012"/>
                  <a:gd name="connsiteX6" fmla="*/ 2135187 w 2201862"/>
                  <a:gd name="connsiteY6" fmla="*/ 90487 h 2005012"/>
                  <a:gd name="connsiteX7" fmla="*/ 2020887 w 2201862"/>
                  <a:gd name="connsiteY7" fmla="*/ 300037 h 2005012"/>
                  <a:gd name="connsiteX8" fmla="*/ 1763712 w 2201862"/>
                  <a:gd name="connsiteY8" fmla="*/ 604837 h 2005012"/>
                  <a:gd name="connsiteX9" fmla="*/ 1458912 w 2201862"/>
                  <a:gd name="connsiteY9" fmla="*/ 623887 h 2005012"/>
                  <a:gd name="connsiteX10" fmla="*/ 820737 w 2201862"/>
                  <a:gd name="connsiteY10" fmla="*/ 1033462 h 2005012"/>
                  <a:gd name="connsiteX11" fmla="*/ 239712 w 2201862"/>
                  <a:gd name="connsiteY11" fmla="*/ 1138237 h 2005012"/>
                  <a:gd name="connsiteX12" fmla="*/ 30162 w 2201862"/>
                  <a:gd name="connsiteY12" fmla="*/ 1128712 h 2005012"/>
                  <a:gd name="connsiteX0" fmla="*/ 30162 w 2239962"/>
                  <a:gd name="connsiteY0" fmla="*/ 1128712 h 2005012"/>
                  <a:gd name="connsiteX1" fmla="*/ 420687 w 2239962"/>
                  <a:gd name="connsiteY1" fmla="*/ 1662112 h 2005012"/>
                  <a:gd name="connsiteX2" fmla="*/ 849312 w 2239962"/>
                  <a:gd name="connsiteY2" fmla="*/ 2005012 h 2005012"/>
                  <a:gd name="connsiteX3" fmla="*/ 1439862 w 2239962"/>
                  <a:gd name="connsiteY3" fmla="*/ 1862137 h 2005012"/>
                  <a:gd name="connsiteX4" fmla="*/ 1906587 w 2239962"/>
                  <a:gd name="connsiteY4" fmla="*/ 1462087 h 2005012"/>
                  <a:gd name="connsiteX5" fmla="*/ 2201862 w 2239962"/>
                  <a:gd name="connsiteY5" fmla="*/ 842962 h 2005012"/>
                  <a:gd name="connsiteX6" fmla="*/ 2135187 w 2239962"/>
                  <a:gd name="connsiteY6" fmla="*/ 90487 h 2005012"/>
                  <a:gd name="connsiteX7" fmla="*/ 2020887 w 2239962"/>
                  <a:gd name="connsiteY7" fmla="*/ 300037 h 2005012"/>
                  <a:gd name="connsiteX8" fmla="*/ 1763712 w 2239962"/>
                  <a:gd name="connsiteY8" fmla="*/ 604837 h 2005012"/>
                  <a:gd name="connsiteX9" fmla="*/ 1458912 w 2239962"/>
                  <a:gd name="connsiteY9" fmla="*/ 623887 h 2005012"/>
                  <a:gd name="connsiteX10" fmla="*/ 820737 w 2239962"/>
                  <a:gd name="connsiteY10" fmla="*/ 1033462 h 2005012"/>
                  <a:gd name="connsiteX11" fmla="*/ 239712 w 2239962"/>
                  <a:gd name="connsiteY11" fmla="*/ 1138237 h 2005012"/>
                  <a:gd name="connsiteX12" fmla="*/ 30162 w 2239962"/>
                  <a:gd name="connsiteY12" fmla="*/ 1128712 h 2005012"/>
                  <a:gd name="connsiteX0" fmla="*/ 30162 w 2239962"/>
                  <a:gd name="connsiteY0" fmla="*/ 1128712 h 2005012"/>
                  <a:gd name="connsiteX1" fmla="*/ 420687 w 2239962"/>
                  <a:gd name="connsiteY1" fmla="*/ 1662112 h 2005012"/>
                  <a:gd name="connsiteX2" fmla="*/ 849312 w 2239962"/>
                  <a:gd name="connsiteY2" fmla="*/ 2005012 h 2005012"/>
                  <a:gd name="connsiteX3" fmla="*/ 1439862 w 2239962"/>
                  <a:gd name="connsiteY3" fmla="*/ 1862137 h 2005012"/>
                  <a:gd name="connsiteX4" fmla="*/ 1906587 w 2239962"/>
                  <a:gd name="connsiteY4" fmla="*/ 1462087 h 2005012"/>
                  <a:gd name="connsiteX5" fmla="*/ 2201862 w 2239962"/>
                  <a:gd name="connsiteY5" fmla="*/ 842962 h 2005012"/>
                  <a:gd name="connsiteX6" fmla="*/ 2135187 w 2239962"/>
                  <a:gd name="connsiteY6" fmla="*/ 90487 h 2005012"/>
                  <a:gd name="connsiteX7" fmla="*/ 2020887 w 2239962"/>
                  <a:gd name="connsiteY7" fmla="*/ 300037 h 2005012"/>
                  <a:gd name="connsiteX8" fmla="*/ 1763712 w 2239962"/>
                  <a:gd name="connsiteY8" fmla="*/ 604837 h 2005012"/>
                  <a:gd name="connsiteX9" fmla="*/ 1458912 w 2239962"/>
                  <a:gd name="connsiteY9" fmla="*/ 623887 h 2005012"/>
                  <a:gd name="connsiteX10" fmla="*/ 820737 w 2239962"/>
                  <a:gd name="connsiteY10" fmla="*/ 1033462 h 2005012"/>
                  <a:gd name="connsiteX11" fmla="*/ 239712 w 2239962"/>
                  <a:gd name="connsiteY11" fmla="*/ 1138237 h 2005012"/>
                  <a:gd name="connsiteX12" fmla="*/ 30162 w 2239962"/>
                  <a:gd name="connsiteY12" fmla="*/ 1128712 h 2005012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1458912 w 2239962"/>
                  <a:gd name="connsiteY9" fmla="*/ 623887 h 2038350"/>
                  <a:gd name="connsiteX10" fmla="*/ 820737 w 2239962"/>
                  <a:gd name="connsiteY10" fmla="*/ 1033462 h 2038350"/>
                  <a:gd name="connsiteX11" fmla="*/ 239712 w 2239962"/>
                  <a:gd name="connsiteY11" fmla="*/ 1138237 h 2038350"/>
                  <a:gd name="connsiteX12" fmla="*/ 30162 w 2239962"/>
                  <a:gd name="connsiteY12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1458912 w 2239962"/>
                  <a:gd name="connsiteY9" fmla="*/ 623887 h 2038350"/>
                  <a:gd name="connsiteX10" fmla="*/ 820737 w 2239962"/>
                  <a:gd name="connsiteY10" fmla="*/ 1033462 h 2038350"/>
                  <a:gd name="connsiteX11" fmla="*/ 239712 w 2239962"/>
                  <a:gd name="connsiteY11" fmla="*/ 1138237 h 2038350"/>
                  <a:gd name="connsiteX12" fmla="*/ 30162 w 2239962"/>
                  <a:gd name="connsiteY12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1458912 w 2239962"/>
                  <a:gd name="connsiteY9" fmla="*/ 623887 h 2038350"/>
                  <a:gd name="connsiteX10" fmla="*/ 820737 w 2239962"/>
                  <a:gd name="connsiteY10" fmla="*/ 1033462 h 2038350"/>
                  <a:gd name="connsiteX11" fmla="*/ 239712 w 2239962"/>
                  <a:gd name="connsiteY11" fmla="*/ 1138237 h 2038350"/>
                  <a:gd name="connsiteX12" fmla="*/ 30162 w 2239962"/>
                  <a:gd name="connsiteY12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1458912 w 2239962"/>
                  <a:gd name="connsiteY9" fmla="*/ 623887 h 2038350"/>
                  <a:gd name="connsiteX10" fmla="*/ 820737 w 2239962"/>
                  <a:gd name="connsiteY10" fmla="*/ 1033462 h 2038350"/>
                  <a:gd name="connsiteX11" fmla="*/ 239712 w 2239962"/>
                  <a:gd name="connsiteY11" fmla="*/ 1138237 h 2038350"/>
                  <a:gd name="connsiteX12" fmla="*/ 30162 w 2239962"/>
                  <a:gd name="connsiteY12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1458912 w 2239962"/>
                  <a:gd name="connsiteY9" fmla="*/ 623887 h 2038350"/>
                  <a:gd name="connsiteX10" fmla="*/ 820737 w 2239962"/>
                  <a:gd name="connsiteY10" fmla="*/ 1033462 h 2038350"/>
                  <a:gd name="connsiteX11" fmla="*/ 239712 w 2239962"/>
                  <a:gd name="connsiteY11" fmla="*/ 1138237 h 2038350"/>
                  <a:gd name="connsiteX12" fmla="*/ 30162 w 2239962"/>
                  <a:gd name="connsiteY12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820737 w 2239962"/>
                  <a:gd name="connsiteY9" fmla="*/ 1033462 h 2038350"/>
                  <a:gd name="connsiteX10" fmla="*/ 239712 w 2239962"/>
                  <a:gd name="connsiteY10" fmla="*/ 1138237 h 2038350"/>
                  <a:gd name="connsiteX11" fmla="*/ 30162 w 2239962"/>
                  <a:gd name="connsiteY11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820737 w 2239962"/>
                  <a:gd name="connsiteY9" fmla="*/ 1033462 h 2038350"/>
                  <a:gd name="connsiteX10" fmla="*/ 239712 w 2239962"/>
                  <a:gd name="connsiteY10" fmla="*/ 1138237 h 2038350"/>
                  <a:gd name="connsiteX11" fmla="*/ 30162 w 2239962"/>
                  <a:gd name="connsiteY11" fmla="*/ 1128712 h 2038350"/>
                  <a:gd name="connsiteX0" fmla="*/ 30162 w 2220912"/>
                  <a:gd name="connsiteY0" fmla="*/ 868362 h 1778000"/>
                  <a:gd name="connsiteX1" fmla="*/ 420687 w 2220912"/>
                  <a:gd name="connsiteY1" fmla="*/ 1401762 h 1778000"/>
                  <a:gd name="connsiteX2" fmla="*/ 849312 w 2220912"/>
                  <a:gd name="connsiteY2" fmla="*/ 1744662 h 1778000"/>
                  <a:gd name="connsiteX3" fmla="*/ 1439862 w 2220912"/>
                  <a:gd name="connsiteY3" fmla="*/ 1601787 h 1778000"/>
                  <a:gd name="connsiteX4" fmla="*/ 1906587 w 2220912"/>
                  <a:gd name="connsiteY4" fmla="*/ 1201737 h 1778000"/>
                  <a:gd name="connsiteX5" fmla="*/ 2201862 w 2220912"/>
                  <a:gd name="connsiteY5" fmla="*/ 582612 h 1778000"/>
                  <a:gd name="connsiteX6" fmla="*/ 2020887 w 2220912"/>
                  <a:gd name="connsiteY6" fmla="*/ 39687 h 1778000"/>
                  <a:gd name="connsiteX7" fmla="*/ 1763712 w 2220912"/>
                  <a:gd name="connsiteY7" fmla="*/ 344487 h 1778000"/>
                  <a:gd name="connsiteX8" fmla="*/ 820737 w 2220912"/>
                  <a:gd name="connsiteY8" fmla="*/ 773112 h 1778000"/>
                  <a:gd name="connsiteX9" fmla="*/ 239712 w 2220912"/>
                  <a:gd name="connsiteY9" fmla="*/ 877887 h 1778000"/>
                  <a:gd name="connsiteX10" fmla="*/ 30162 w 2220912"/>
                  <a:gd name="connsiteY10" fmla="*/ 868362 h 1778000"/>
                  <a:gd name="connsiteX0" fmla="*/ 30162 w 2220912"/>
                  <a:gd name="connsiteY0" fmla="*/ 868362 h 1778000"/>
                  <a:gd name="connsiteX1" fmla="*/ 420687 w 2220912"/>
                  <a:gd name="connsiteY1" fmla="*/ 1401762 h 1778000"/>
                  <a:gd name="connsiteX2" fmla="*/ 849312 w 2220912"/>
                  <a:gd name="connsiteY2" fmla="*/ 1744662 h 1778000"/>
                  <a:gd name="connsiteX3" fmla="*/ 1439862 w 2220912"/>
                  <a:gd name="connsiteY3" fmla="*/ 1601787 h 1778000"/>
                  <a:gd name="connsiteX4" fmla="*/ 1906587 w 2220912"/>
                  <a:gd name="connsiteY4" fmla="*/ 1201737 h 1778000"/>
                  <a:gd name="connsiteX5" fmla="*/ 2201862 w 2220912"/>
                  <a:gd name="connsiteY5" fmla="*/ 582612 h 1778000"/>
                  <a:gd name="connsiteX6" fmla="*/ 2020887 w 2220912"/>
                  <a:gd name="connsiteY6" fmla="*/ 39687 h 1778000"/>
                  <a:gd name="connsiteX7" fmla="*/ 1763712 w 2220912"/>
                  <a:gd name="connsiteY7" fmla="*/ 344487 h 1778000"/>
                  <a:gd name="connsiteX8" fmla="*/ 820737 w 2220912"/>
                  <a:gd name="connsiteY8" fmla="*/ 773112 h 1778000"/>
                  <a:gd name="connsiteX9" fmla="*/ 239712 w 2220912"/>
                  <a:gd name="connsiteY9" fmla="*/ 877887 h 1778000"/>
                  <a:gd name="connsiteX10" fmla="*/ 30162 w 2220912"/>
                  <a:gd name="connsiteY10" fmla="*/ 868362 h 1778000"/>
                  <a:gd name="connsiteX0" fmla="*/ 30162 w 2312374"/>
                  <a:gd name="connsiteY0" fmla="*/ 869819 h 1779457"/>
                  <a:gd name="connsiteX1" fmla="*/ 420687 w 2312374"/>
                  <a:gd name="connsiteY1" fmla="*/ 1403219 h 1779457"/>
                  <a:gd name="connsiteX2" fmla="*/ 849312 w 2312374"/>
                  <a:gd name="connsiteY2" fmla="*/ 1746119 h 1779457"/>
                  <a:gd name="connsiteX3" fmla="*/ 1439862 w 2312374"/>
                  <a:gd name="connsiteY3" fmla="*/ 1603244 h 1779457"/>
                  <a:gd name="connsiteX4" fmla="*/ 1906587 w 2312374"/>
                  <a:gd name="connsiteY4" fmla="*/ 1203194 h 1779457"/>
                  <a:gd name="connsiteX5" fmla="*/ 2201862 w 2312374"/>
                  <a:gd name="connsiteY5" fmla="*/ 584069 h 1779457"/>
                  <a:gd name="connsiteX6" fmla="*/ 2239349 w 2312374"/>
                  <a:gd name="connsiteY6" fmla="*/ 39687 h 1779457"/>
                  <a:gd name="connsiteX7" fmla="*/ 1763712 w 2312374"/>
                  <a:gd name="connsiteY7" fmla="*/ 345944 h 1779457"/>
                  <a:gd name="connsiteX8" fmla="*/ 820737 w 2312374"/>
                  <a:gd name="connsiteY8" fmla="*/ 774569 h 1779457"/>
                  <a:gd name="connsiteX9" fmla="*/ 239712 w 2312374"/>
                  <a:gd name="connsiteY9" fmla="*/ 879344 h 1779457"/>
                  <a:gd name="connsiteX10" fmla="*/ 30162 w 2312374"/>
                  <a:gd name="connsiteY10" fmla="*/ 869819 h 1779457"/>
                  <a:gd name="connsiteX0" fmla="*/ 30162 w 2332627"/>
                  <a:gd name="connsiteY0" fmla="*/ 846217 h 1755855"/>
                  <a:gd name="connsiteX1" fmla="*/ 420687 w 2332627"/>
                  <a:gd name="connsiteY1" fmla="*/ 1379617 h 1755855"/>
                  <a:gd name="connsiteX2" fmla="*/ 849312 w 2332627"/>
                  <a:gd name="connsiteY2" fmla="*/ 1722517 h 1755855"/>
                  <a:gd name="connsiteX3" fmla="*/ 1439862 w 2332627"/>
                  <a:gd name="connsiteY3" fmla="*/ 1579642 h 1755855"/>
                  <a:gd name="connsiteX4" fmla="*/ 1906587 w 2332627"/>
                  <a:gd name="connsiteY4" fmla="*/ 1179592 h 1755855"/>
                  <a:gd name="connsiteX5" fmla="*/ 2201862 w 2332627"/>
                  <a:gd name="connsiteY5" fmla="*/ 560467 h 1755855"/>
                  <a:gd name="connsiteX6" fmla="*/ 2239349 w 2332627"/>
                  <a:gd name="connsiteY6" fmla="*/ 16085 h 1755855"/>
                  <a:gd name="connsiteX7" fmla="*/ 1642189 w 2332627"/>
                  <a:gd name="connsiteY7" fmla="*/ 463955 h 1755855"/>
                  <a:gd name="connsiteX8" fmla="*/ 820737 w 2332627"/>
                  <a:gd name="connsiteY8" fmla="*/ 750967 h 1755855"/>
                  <a:gd name="connsiteX9" fmla="*/ 239712 w 2332627"/>
                  <a:gd name="connsiteY9" fmla="*/ 855742 h 1755855"/>
                  <a:gd name="connsiteX10" fmla="*/ 30162 w 2332627"/>
                  <a:gd name="connsiteY10" fmla="*/ 846217 h 1755855"/>
                  <a:gd name="connsiteX0" fmla="*/ 30162 w 2332628"/>
                  <a:gd name="connsiteY0" fmla="*/ 846217 h 1755855"/>
                  <a:gd name="connsiteX1" fmla="*/ 420687 w 2332628"/>
                  <a:gd name="connsiteY1" fmla="*/ 1379617 h 1755855"/>
                  <a:gd name="connsiteX2" fmla="*/ 849312 w 2332628"/>
                  <a:gd name="connsiteY2" fmla="*/ 1722517 h 1755855"/>
                  <a:gd name="connsiteX3" fmla="*/ 1439862 w 2332628"/>
                  <a:gd name="connsiteY3" fmla="*/ 1579642 h 1755855"/>
                  <a:gd name="connsiteX4" fmla="*/ 1906587 w 2332628"/>
                  <a:gd name="connsiteY4" fmla="*/ 1179592 h 1755855"/>
                  <a:gd name="connsiteX5" fmla="*/ 2201862 w 2332628"/>
                  <a:gd name="connsiteY5" fmla="*/ 560467 h 1755855"/>
                  <a:gd name="connsiteX6" fmla="*/ 2239349 w 2332628"/>
                  <a:gd name="connsiteY6" fmla="*/ 16085 h 1755855"/>
                  <a:gd name="connsiteX7" fmla="*/ 1642189 w 2332628"/>
                  <a:gd name="connsiteY7" fmla="*/ 463955 h 1755855"/>
                  <a:gd name="connsiteX8" fmla="*/ 970384 w 2332628"/>
                  <a:gd name="connsiteY8" fmla="*/ 538600 h 1755855"/>
                  <a:gd name="connsiteX9" fmla="*/ 239712 w 2332628"/>
                  <a:gd name="connsiteY9" fmla="*/ 855742 h 1755855"/>
                  <a:gd name="connsiteX10" fmla="*/ 30162 w 2332628"/>
                  <a:gd name="connsiteY10" fmla="*/ 846217 h 175585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2332628" h="1755855">
                    <a:moveTo>
                      <a:pt x="30162" y="846217"/>
                    </a:moveTo>
                    <a:cubicBezTo>
                      <a:pt x="60324" y="933529"/>
                      <a:pt x="284162" y="1233567"/>
                      <a:pt x="420687" y="1379617"/>
                    </a:cubicBezTo>
                    <a:cubicBezTo>
                      <a:pt x="557212" y="1525667"/>
                      <a:pt x="679449" y="1689179"/>
                      <a:pt x="849312" y="1722517"/>
                    </a:cubicBezTo>
                    <a:cubicBezTo>
                      <a:pt x="1019175" y="1755855"/>
                      <a:pt x="1263650" y="1670129"/>
                      <a:pt x="1439862" y="1579642"/>
                    </a:cubicBezTo>
                    <a:cubicBezTo>
                      <a:pt x="1616074" y="1489155"/>
                      <a:pt x="1779587" y="1349455"/>
                      <a:pt x="1906587" y="1179592"/>
                    </a:cubicBezTo>
                    <a:cubicBezTo>
                      <a:pt x="2033587" y="1009729"/>
                      <a:pt x="2146402" y="754385"/>
                      <a:pt x="2201862" y="560467"/>
                    </a:cubicBezTo>
                    <a:cubicBezTo>
                      <a:pt x="2257322" y="366549"/>
                      <a:pt x="2332628" y="32170"/>
                      <a:pt x="2239349" y="16085"/>
                    </a:cubicBezTo>
                    <a:cubicBezTo>
                      <a:pt x="2146070" y="0"/>
                      <a:pt x="1853683" y="376869"/>
                      <a:pt x="1642189" y="463955"/>
                    </a:cubicBezTo>
                    <a:cubicBezTo>
                      <a:pt x="1430695" y="551041"/>
                      <a:pt x="1204130" y="473302"/>
                      <a:pt x="970384" y="538600"/>
                    </a:cubicBezTo>
                    <a:cubicBezTo>
                      <a:pt x="736638" y="603898"/>
                      <a:pt x="396416" y="804472"/>
                      <a:pt x="239712" y="855742"/>
                    </a:cubicBezTo>
                    <a:cubicBezTo>
                      <a:pt x="83008" y="907012"/>
                      <a:pt x="0" y="758905"/>
                      <a:pt x="30162" y="846217"/>
                    </a:cubicBezTo>
                    <a:close/>
                  </a:path>
                </a:pathLst>
              </a:custGeom>
              <a:gradFill flip="none" rotWithShape="1">
                <a:gsLst>
                  <a:gs pos="74000">
                    <a:schemeClr val="bg1">
                      <a:alpha val="11000"/>
                    </a:schemeClr>
                  </a:gs>
                  <a:gs pos="28000">
                    <a:schemeClr val="bg1">
                      <a:alpha val="0"/>
                    </a:schemeClr>
                  </a:gs>
                  <a:gs pos="0">
                    <a:schemeClr val="bg1">
                      <a:alpha val="0"/>
                    </a:schemeClr>
                  </a:gs>
                </a:gsLst>
                <a:lin ang="2700000" scaled="0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ko-KR" altLang="en-US" dirty="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7" name="Oval 26"/>
              <p:cNvSpPr>
                <a:spLocks noChangeAspect="1" noChangeArrowheads="1"/>
              </p:cNvSpPr>
              <p:nvPr/>
            </p:nvSpPr>
            <p:spPr bwMode="auto">
              <a:xfrm rot="8100000">
                <a:off x="6006558" y="4664183"/>
                <a:ext cx="1550518" cy="833480"/>
              </a:xfrm>
              <a:prstGeom prst="ellipse">
                <a:avLst/>
              </a:prstGeom>
              <a:gradFill rotWithShape="1">
                <a:gsLst>
                  <a:gs pos="0">
                    <a:schemeClr val="bg1">
                      <a:alpha val="33000"/>
                    </a:schemeClr>
                  </a:gs>
                  <a:gs pos="20000">
                    <a:schemeClr val="bg1">
                      <a:gamma/>
                      <a:shade val="46275"/>
                      <a:invGamma/>
                      <a:alpha val="0"/>
                    </a:schemeClr>
                  </a:gs>
                </a:gsLst>
                <a:lin ang="5400000" scaled="1"/>
              </a:gradFill>
              <a:ln w="38100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</p:grpSp>
        <p:sp>
          <p:nvSpPr>
            <p:cNvPr id="11" name="TextBox 14"/>
            <p:cNvSpPr txBox="1">
              <a:spLocks noChangeArrowheads="1"/>
            </p:cNvSpPr>
            <p:nvPr/>
          </p:nvSpPr>
          <p:spPr bwMode="auto">
            <a:xfrm>
              <a:off x="460242" y="3393390"/>
              <a:ext cx="2562226" cy="104606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 altLang="ko-KR" sz="16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 here</a:t>
              </a:r>
            </a:p>
            <a:p>
              <a:pPr algn="ctr"/>
              <a:r>
                <a:rPr lang="en-US" altLang="ko-KR" sz="12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Add text Add </a:t>
              </a:r>
              <a:endParaRPr lang="ko-KR" altLang="en-US" sz="120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18" name="TextBox 17"/>
          <p:cNvSpPr txBox="1"/>
          <p:nvPr/>
        </p:nvSpPr>
        <p:spPr>
          <a:xfrm>
            <a:off x="1849980" y="5768975"/>
            <a:ext cx="2136956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altLang="ko-KR" sz="1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Text </a:t>
            </a:r>
            <a:r>
              <a:rPr lang="en-US" altLang="ko-KR" sz="1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here</a:t>
            </a:r>
            <a:endParaRPr lang="en-US" altLang="ko-KR" sz="1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모서리가 둥근 직사각형 26"/>
          <p:cNvSpPr>
            <a:spLocks noChangeArrowheads="1"/>
          </p:cNvSpPr>
          <p:nvPr/>
        </p:nvSpPr>
        <p:spPr bwMode="auto">
          <a:xfrm>
            <a:off x="2385788" y="2528900"/>
            <a:ext cx="1058987" cy="374571"/>
          </a:xfrm>
          <a:prstGeom prst="roundRect">
            <a:avLst>
              <a:gd name="adj" fmla="val 16667"/>
            </a:avLst>
          </a:prstGeom>
          <a:noFill/>
          <a:ln w="9525">
            <a:noFill/>
            <a:round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altLang="ko-KR" sz="16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</a:t>
            </a:r>
          </a:p>
        </p:txBody>
      </p:sp>
      <p:sp>
        <p:nvSpPr>
          <p:cNvPr id="20" name="막힌 원호 31"/>
          <p:cNvSpPr/>
          <p:nvPr/>
        </p:nvSpPr>
        <p:spPr>
          <a:xfrm rot="16200000">
            <a:off x="5060317" y="3016250"/>
            <a:ext cx="2335213" cy="2335213"/>
          </a:xfrm>
          <a:prstGeom prst="blockArc">
            <a:avLst>
              <a:gd name="adj1" fmla="val 10800000"/>
              <a:gd name="adj2" fmla="val 0"/>
              <a:gd name="adj3" fmla="val 15656"/>
            </a:avLst>
          </a:prstGeom>
          <a:gradFill>
            <a:gsLst>
              <a:gs pos="0">
                <a:schemeClr val="accent1">
                  <a:shade val="51000"/>
                  <a:satMod val="130000"/>
                </a:schemeClr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lin ang="16200000" scaled="0"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1" name="막힌 원호 32"/>
          <p:cNvSpPr/>
          <p:nvPr/>
        </p:nvSpPr>
        <p:spPr>
          <a:xfrm rot="5400000" flipH="1">
            <a:off x="4951573" y="2913857"/>
            <a:ext cx="2541587" cy="2540000"/>
          </a:xfrm>
          <a:prstGeom prst="blockArc">
            <a:avLst>
              <a:gd name="adj1" fmla="val 5373247"/>
              <a:gd name="adj2" fmla="val 21599999"/>
              <a:gd name="adj3" fmla="val 18655"/>
            </a:avLst>
          </a:prstGeom>
          <a:gradFill>
            <a:gsLst>
              <a:gs pos="0">
                <a:schemeClr val="bg1">
                  <a:lumMod val="85000"/>
                </a:schemeClr>
              </a:gs>
              <a:gs pos="80000">
                <a:schemeClr val="bg1">
                  <a:lumMod val="95000"/>
                </a:schemeClr>
              </a:gs>
              <a:gs pos="100000">
                <a:schemeClr val="bg1"/>
              </a:gs>
            </a:gsLst>
            <a:lin ang="16200000" scaled="0"/>
          </a:gradFill>
          <a:ln>
            <a:noFill/>
          </a:ln>
          <a:effectLst/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22" name="타원 34"/>
          <p:cNvSpPr/>
          <p:nvPr/>
        </p:nvSpPr>
        <p:spPr bwMode="auto">
          <a:xfrm>
            <a:off x="5574667" y="3551238"/>
            <a:ext cx="1270000" cy="1268412"/>
          </a:xfrm>
          <a:prstGeom prst="ellipse">
            <a:avLst/>
          </a:prstGeom>
          <a:gradFill>
            <a:gsLst>
              <a:gs pos="0">
                <a:schemeClr val="bg1">
                  <a:lumMod val="50000"/>
                </a:schemeClr>
              </a:gs>
              <a:gs pos="80000">
                <a:schemeClr val="bg1">
                  <a:lumMod val="75000"/>
                </a:schemeClr>
              </a:gs>
              <a:gs pos="100000">
                <a:schemeClr val="bg1">
                  <a:lumMod val="85000"/>
                </a:schemeClr>
              </a:gs>
            </a:gsLst>
            <a:lin ang="16200000" scaled="0"/>
          </a:gradFill>
          <a:ln>
            <a:noFill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23" name="그룹 60"/>
          <p:cNvGrpSpPr>
            <a:grpSpLocks/>
          </p:cNvGrpSpPr>
          <p:nvPr/>
        </p:nvGrpSpPr>
        <p:grpSpPr bwMode="auto">
          <a:xfrm>
            <a:off x="5525456" y="3548063"/>
            <a:ext cx="1400175" cy="1268399"/>
            <a:chOff x="5075123" y="3442121"/>
            <a:chExt cx="2481953" cy="2249809"/>
          </a:xfrm>
        </p:grpSpPr>
        <p:sp>
          <p:nvSpPr>
            <p:cNvPr id="24" name="타원 37"/>
            <p:cNvSpPr/>
            <p:nvPr/>
          </p:nvSpPr>
          <p:spPr>
            <a:xfrm>
              <a:off x="5159815" y="3442121"/>
              <a:ext cx="2249809" cy="2249809"/>
            </a:xfrm>
            <a:prstGeom prst="ellipse">
              <a:avLst/>
            </a:prstGeom>
            <a:gradFill flip="none" rotWithShape="1">
              <a:gsLst>
                <a:gs pos="0">
                  <a:schemeClr val="bg1">
                    <a:alpha val="0"/>
                  </a:schemeClr>
                </a:gs>
                <a:gs pos="65000">
                  <a:schemeClr val="bg1">
                    <a:alpha val="0"/>
                  </a:schemeClr>
                </a:gs>
                <a:gs pos="74000">
                  <a:schemeClr val="bg1"/>
                </a:gs>
              </a:gsLst>
              <a:path path="circle">
                <a:fillToRect l="50000" t="50000" r="50000" b="50000"/>
              </a:path>
              <a:tileRect/>
            </a:gradFill>
            <a:ln>
              <a:solidFill>
                <a:schemeClr val="bg1"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5" name="Oval 26"/>
            <p:cNvSpPr>
              <a:spLocks noChangeAspect="1" noChangeArrowheads="1"/>
            </p:cNvSpPr>
            <p:nvPr/>
          </p:nvSpPr>
          <p:spPr bwMode="auto">
            <a:xfrm rot="18900000">
              <a:off x="5075121" y="3760307"/>
              <a:ext cx="1550516" cy="833480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33000"/>
                  </a:schemeClr>
                </a:gs>
                <a:gs pos="100000">
                  <a:schemeClr val="bg1">
                    <a:gamma/>
                    <a:shade val="46275"/>
                    <a:invGamma/>
                    <a:alpha val="0"/>
                  </a:schemeClr>
                </a:gs>
              </a:gsLst>
              <a:lin ang="5400000" scaled="1"/>
            </a:gradFill>
            <a:ln w="38100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6" name="Oval 28"/>
            <p:cNvSpPr>
              <a:spLocks noChangeArrowheads="1"/>
            </p:cNvSpPr>
            <p:nvPr/>
          </p:nvSpPr>
          <p:spPr bwMode="auto">
            <a:xfrm flipH="1">
              <a:off x="5386741" y="3670248"/>
              <a:ext cx="713227" cy="639276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64999"/>
                  </a:schemeClr>
                </a:gs>
                <a:gs pos="100000">
                  <a:srgbClr val="67ABF5">
                    <a:alpha val="0"/>
                  </a:srgb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kumimoji="0" lang="ko-KR" altLang="en-US">
                <a:latin typeface="Arial" pitchFamily="34" charset="0"/>
                <a:ea typeface="맑은 고딕" pitchFamily="50" charset="-127"/>
                <a:cs typeface="Arial" pitchFamily="34" charset="0"/>
              </a:endParaRPr>
            </a:p>
          </p:txBody>
        </p:sp>
        <p:sp>
          <p:nvSpPr>
            <p:cNvPr id="27" name="자유형 40"/>
            <p:cNvSpPr/>
            <p:nvPr/>
          </p:nvSpPr>
          <p:spPr>
            <a:xfrm rot="5398342">
              <a:off x="5955277" y="3558568"/>
              <a:ext cx="1424934" cy="1382488"/>
            </a:xfrm>
            <a:custGeom>
              <a:avLst/>
              <a:gdLst>
                <a:gd name="connsiteX0" fmla="*/ 0 w 1800225"/>
                <a:gd name="connsiteY0" fmla="*/ 1285875 h 1409700"/>
                <a:gd name="connsiteX1" fmla="*/ 723900 w 1800225"/>
                <a:gd name="connsiteY1" fmla="*/ 1409700 h 1409700"/>
                <a:gd name="connsiteX2" fmla="*/ 1800225 w 1800225"/>
                <a:gd name="connsiteY2" fmla="*/ 428625 h 1409700"/>
                <a:gd name="connsiteX3" fmla="*/ 1323975 w 1800225"/>
                <a:gd name="connsiteY3" fmla="*/ 0 h 1409700"/>
                <a:gd name="connsiteX4" fmla="*/ 342900 w 1800225"/>
                <a:gd name="connsiteY4" fmla="*/ 419100 h 1409700"/>
                <a:gd name="connsiteX5" fmla="*/ 0 w 1800225"/>
                <a:gd name="connsiteY5" fmla="*/ 1285875 h 1409700"/>
                <a:gd name="connsiteX0" fmla="*/ 63500 w 1863725"/>
                <a:gd name="connsiteY0" fmla="*/ 1287462 h 1411287"/>
                <a:gd name="connsiteX1" fmla="*/ 787400 w 1863725"/>
                <a:gd name="connsiteY1" fmla="*/ 1411287 h 1411287"/>
                <a:gd name="connsiteX2" fmla="*/ 1863725 w 1863725"/>
                <a:gd name="connsiteY2" fmla="*/ 430212 h 1411287"/>
                <a:gd name="connsiteX3" fmla="*/ 1387475 w 1863725"/>
                <a:gd name="connsiteY3" fmla="*/ 1587 h 1411287"/>
                <a:gd name="connsiteX4" fmla="*/ 406400 w 1863725"/>
                <a:gd name="connsiteY4" fmla="*/ 420687 h 1411287"/>
                <a:gd name="connsiteX5" fmla="*/ 63500 w 1863725"/>
                <a:gd name="connsiteY5" fmla="*/ 1287462 h 1411287"/>
                <a:gd name="connsiteX0" fmla="*/ 63500 w 1963738"/>
                <a:gd name="connsiteY0" fmla="*/ 1287462 h 1411287"/>
                <a:gd name="connsiteX1" fmla="*/ 787400 w 1963738"/>
                <a:gd name="connsiteY1" fmla="*/ 1411287 h 1411287"/>
                <a:gd name="connsiteX2" fmla="*/ 1863725 w 1963738"/>
                <a:gd name="connsiteY2" fmla="*/ 430212 h 1411287"/>
                <a:gd name="connsiteX3" fmla="*/ 1387475 w 1963738"/>
                <a:gd name="connsiteY3" fmla="*/ 1587 h 1411287"/>
                <a:gd name="connsiteX4" fmla="*/ 406400 w 1963738"/>
                <a:gd name="connsiteY4" fmla="*/ 420687 h 1411287"/>
                <a:gd name="connsiteX5" fmla="*/ 63500 w 1963738"/>
                <a:gd name="connsiteY5" fmla="*/ 1287462 h 1411287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41717 w 1963737"/>
                <a:gd name="connsiteY0" fmla="*/ 1287462 h 1689794"/>
                <a:gd name="connsiteX1" fmla="*/ 634920 w 1963737"/>
                <a:gd name="connsiteY1" fmla="*/ 1546919 h 1689794"/>
                <a:gd name="connsiteX2" fmla="*/ 1841942 w 1963737"/>
                <a:gd name="connsiteY2" fmla="*/ 430212 h 1689794"/>
                <a:gd name="connsiteX3" fmla="*/ 1365692 w 1963737"/>
                <a:gd name="connsiteY3" fmla="*/ 1587 h 1689794"/>
                <a:gd name="connsiteX4" fmla="*/ 384617 w 1963737"/>
                <a:gd name="connsiteY4" fmla="*/ 420687 h 1689794"/>
                <a:gd name="connsiteX5" fmla="*/ 41717 w 1963737"/>
                <a:gd name="connsiteY5" fmla="*/ 1287462 h 1689794"/>
                <a:gd name="connsiteX0" fmla="*/ 41717 w 1860992"/>
                <a:gd name="connsiteY0" fmla="*/ 1287462 h 1689794"/>
                <a:gd name="connsiteX1" fmla="*/ 634920 w 1860992"/>
                <a:gd name="connsiteY1" fmla="*/ 1546919 h 1689794"/>
                <a:gd name="connsiteX2" fmla="*/ 1479991 w 1860992"/>
                <a:gd name="connsiteY2" fmla="*/ 896937 h 1689794"/>
                <a:gd name="connsiteX3" fmla="*/ 1841942 w 1860992"/>
                <a:gd name="connsiteY3" fmla="*/ 430212 h 1689794"/>
                <a:gd name="connsiteX4" fmla="*/ 1365692 w 1860992"/>
                <a:gd name="connsiteY4" fmla="*/ 1587 h 1689794"/>
                <a:gd name="connsiteX5" fmla="*/ 384617 w 1860992"/>
                <a:gd name="connsiteY5" fmla="*/ 420687 h 1689794"/>
                <a:gd name="connsiteX6" fmla="*/ 41717 w 1860992"/>
                <a:gd name="connsiteY6" fmla="*/ 1287462 h 1689794"/>
                <a:gd name="connsiteX0" fmla="*/ 41717 w 1843724"/>
                <a:gd name="connsiteY0" fmla="*/ 1287462 h 1689794"/>
                <a:gd name="connsiteX1" fmla="*/ 634920 w 1843724"/>
                <a:gd name="connsiteY1" fmla="*/ 1546919 h 1689794"/>
                <a:gd name="connsiteX2" fmla="*/ 1355000 w 1843724"/>
                <a:gd name="connsiteY2" fmla="*/ 466799 h 1689794"/>
                <a:gd name="connsiteX3" fmla="*/ 1841942 w 1843724"/>
                <a:gd name="connsiteY3" fmla="*/ 430212 h 1689794"/>
                <a:gd name="connsiteX4" fmla="*/ 1365692 w 1843724"/>
                <a:gd name="connsiteY4" fmla="*/ 1587 h 1689794"/>
                <a:gd name="connsiteX5" fmla="*/ 384617 w 1843724"/>
                <a:gd name="connsiteY5" fmla="*/ 420687 h 1689794"/>
                <a:gd name="connsiteX6" fmla="*/ 41717 w 1843724"/>
                <a:gd name="connsiteY6" fmla="*/ 1287462 h 1689794"/>
                <a:gd name="connsiteX0" fmla="*/ 41717 w 1843724"/>
                <a:gd name="connsiteY0" fmla="*/ 1287462 h 1689794"/>
                <a:gd name="connsiteX1" fmla="*/ 634920 w 1843724"/>
                <a:gd name="connsiteY1" fmla="*/ 1546919 h 1689794"/>
                <a:gd name="connsiteX2" fmla="*/ 1355000 w 1843724"/>
                <a:gd name="connsiteY2" fmla="*/ 466799 h 1689794"/>
                <a:gd name="connsiteX3" fmla="*/ 1841942 w 1843724"/>
                <a:gd name="connsiteY3" fmla="*/ 430212 h 1689794"/>
                <a:gd name="connsiteX4" fmla="*/ 1365692 w 1843724"/>
                <a:gd name="connsiteY4" fmla="*/ 1587 h 1689794"/>
                <a:gd name="connsiteX5" fmla="*/ 384617 w 1843724"/>
                <a:gd name="connsiteY5" fmla="*/ 420687 h 1689794"/>
                <a:gd name="connsiteX6" fmla="*/ 41717 w 1843724"/>
                <a:gd name="connsiteY6" fmla="*/ 1287462 h 1689794"/>
                <a:gd name="connsiteX0" fmla="*/ 41717 w 1855725"/>
                <a:gd name="connsiteY0" fmla="*/ 1287462 h 1689794"/>
                <a:gd name="connsiteX1" fmla="*/ 634920 w 1855725"/>
                <a:gd name="connsiteY1" fmla="*/ 1546919 h 1689794"/>
                <a:gd name="connsiteX2" fmla="*/ 1282992 w 1855725"/>
                <a:gd name="connsiteY2" fmla="*/ 322783 h 1689794"/>
                <a:gd name="connsiteX3" fmla="*/ 1841942 w 1855725"/>
                <a:gd name="connsiteY3" fmla="*/ 430212 h 1689794"/>
                <a:gd name="connsiteX4" fmla="*/ 1365692 w 1855725"/>
                <a:gd name="connsiteY4" fmla="*/ 1587 h 1689794"/>
                <a:gd name="connsiteX5" fmla="*/ 384617 w 1855725"/>
                <a:gd name="connsiteY5" fmla="*/ 420687 h 1689794"/>
                <a:gd name="connsiteX6" fmla="*/ 41717 w 1855725"/>
                <a:gd name="connsiteY6" fmla="*/ 1287462 h 1689794"/>
                <a:gd name="connsiteX0" fmla="*/ 41717 w 1876164"/>
                <a:gd name="connsiteY0" fmla="*/ 1287462 h 1689794"/>
                <a:gd name="connsiteX1" fmla="*/ 634920 w 1876164"/>
                <a:gd name="connsiteY1" fmla="*/ 1546919 h 1689794"/>
                <a:gd name="connsiteX2" fmla="*/ 1571024 w 1876164"/>
                <a:gd name="connsiteY2" fmla="*/ 538807 h 1689794"/>
                <a:gd name="connsiteX3" fmla="*/ 1841942 w 1876164"/>
                <a:gd name="connsiteY3" fmla="*/ 430212 h 1689794"/>
                <a:gd name="connsiteX4" fmla="*/ 1365692 w 1876164"/>
                <a:gd name="connsiteY4" fmla="*/ 1587 h 1689794"/>
                <a:gd name="connsiteX5" fmla="*/ 384617 w 1876164"/>
                <a:gd name="connsiteY5" fmla="*/ 420687 h 1689794"/>
                <a:gd name="connsiteX6" fmla="*/ 41717 w 1876164"/>
                <a:gd name="connsiteY6" fmla="*/ 1287462 h 1689794"/>
                <a:gd name="connsiteX0" fmla="*/ 53718 w 1888165"/>
                <a:gd name="connsiteY0" fmla="*/ 1287462 h 1761802"/>
                <a:gd name="connsiteX1" fmla="*/ 718928 w 1888165"/>
                <a:gd name="connsiteY1" fmla="*/ 1618927 h 1761802"/>
                <a:gd name="connsiteX2" fmla="*/ 1583025 w 1888165"/>
                <a:gd name="connsiteY2" fmla="*/ 538807 h 1761802"/>
                <a:gd name="connsiteX3" fmla="*/ 1853943 w 1888165"/>
                <a:gd name="connsiteY3" fmla="*/ 430212 h 1761802"/>
                <a:gd name="connsiteX4" fmla="*/ 1377693 w 1888165"/>
                <a:gd name="connsiteY4" fmla="*/ 1587 h 1761802"/>
                <a:gd name="connsiteX5" fmla="*/ 396618 w 1888165"/>
                <a:gd name="connsiteY5" fmla="*/ 420687 h 1761802"/>
                <a:gd name="connsiteX6" fmla="*/ 53718 w 1888165"/>
                <a:gd name="connsiteY6" fmla="*/ 1287462 h 1761802"/>
                <a:gd name="connsiteX0" fmla="*/ 53718 w 1888165"/>
                <a:gd name="connsiteY0" fmla="*/ 1287462 h 1761802"/>
                <a:gd name="connsiteX1" fmla="*/ 718928 w 1888165"/>
                <a:gd name="connsiteY1" fmla="*/ 1618927 h 1761802"/>
                <a:gd name="connsiteX2" fmla="*/ 1583025 w 1888165"/>
                <a:gd name="connsiteY2" fmla="*/ 538807 h 1761802"/>
                <a:gd name="connsiteX3" fmla="*/ 1853943 w 1888165"/>
                <a:gd name="connsiteY3" fmla="*/ 430212 h 1761802"/>
                <a:gd name="connsiteX4" fmla="*/ 1377693 w 1888165"/>
                <a:gd name="connsiteY4" fmla="*/ 1587 h 1761802"/>
                <a:gd name="connsiteX5" fmla="*/ 396618 w 1888165"/>
                <a:gd name="connsiteY5" fmla="*/ 420687 h 1761802"/>
                <a:gd name="connsiteX6" fmla="*/ 53718 w 1888165"/>
                <a:gd name="connsiteY6" fmla="*/ 1287462 h 1761802"/>
                <a:gd name="connsiteX0" fmla="*/ 53718 w 1888165"/>
                <a:gd name="connsiteY0" fmla="*/ 1287462 h 1706006"/>
                <a:gd name="connsiteX1" fmla="*/ 718928 w 1888165"/>
                <a:gd name="connsiteY1" fmla="*/ 1618927 h 1706006"/>
                <a:gd name="connsiteX2" fmla="*/ 1583025 w 1888165"/>
                <a:gd name="connsiteY2" fmla="*/ 538807 h 1706006"/>
                <a:gd name="connsiteX3" fmla="*/ 1853943 w 1888165"/>
                <a:gd name="connsiteY3" fmla="*/ 430212 h 1706006"/>
                <a:gd name="connsiteX4" fmla="*/ 1377693 w 1888165"/>
                <a:gd name="connsiteY4" fmla="*/ 1587 h 1706006"/>
                <a:gd name="connsiteX5" fmla="*/ 396618 w 1888165"/>
                <a:gd name="connsiteY5" fmla="*/ 420687 h 1706006"/>
                <a:gd name="connsiteX6" fmla="*/ 53718 w 1888165"/>
                <a:gd name="connsiteY6" fmla="*/ 1287462 h 1706006"/>
                <a:gd name="connsiteX0" fmla="*/ 53718 w 1888165"/>
                <a:gd name="connsiteY0" fmla="*/ 1287462 h 1618927"/>
                <a:gd name="connsiteX1" fmla="*/ 718928 w 1888165"/>
                <a:gd name="connsiteY1" fmla="*/ 1618927 h 1618927"/>
                <a:gd name="connsiteX2" fmla="*/ 1583025 w 1888165"/>
                <a:gd name="connsiteY2" fmla="*/ 538807 h 1618927"/>
                <a:gd name="connsiteX3" fmla="*/ 1853943 w 1888165"/>
                <a:gd name="connsiteY3" fmla="*/ 430212 h 1618927"/>
                <a:gd name="connsiteX4" fmla="*/ 1377693 w 1888165"/>
                <a:gd name="connsiteY4" fmla="*/ 1587 h 1618927"/>
                <a:gd name="connsiteX5" fmla="*/ 396618 w 1888165"/>
                <a:gd name="connsiteY5" fmla="*/ 420687 h 1618927"/>
                <a:gd name="connsiteX6" fmla="*/ 53718 w 1888165"/>
                <a:gd name="connsiteY6" fmla="*/ 1287462 h 1618927"/>
                <a:gd name="connsiteX0" fmla="*/ 5223 w 1839670"/>
                <a:gd name="connsiteY0" fmla="*/ 1287462 h 1780287"/>
                <a:gd name="connsiteX1" fmla="*/ 379464 w 1839670"/>
                <a:gd name="connsiteY1" fmla="*/ 1506969 h 1780287"/>
                <a:gd name="connsiteX2" fmla="*/ 670433 w 1839670"/>
                <a:gd name="connsiteY2" fmla="*/ 1618927 h 1780287"/>
                <a:gd name="connsiteX3" fmla="*/ 1534530 w 1839670"/>
                <a:gd name="connsiteY3" fmla="*/ 538807 h 1780287"/>
                <a:gd name="connsiteX4" fmla="*/ 1805448 w 1839670"/>
                <a:gd name="connsiteY4" fmla="*/ 430212 h 1780287"/>
                <a:gd name="connsiteX5" fmla="*/ 1329198 w 1839670"/>
                <a:gd name="connsiteY5" fmla="*/ 1587 h 1780287"/>
                <a:gd name="connsiteX6" fmla="*/ 348123 w 1839670"/>
                <a:gd name="connsiteY6" fmla="*/ 420687 h 1780287"/>
                <a:gd name="connsiteX7" fmla="*/ 5223 w 1839670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834947" h="1780287">
                  <a:moveTo>
                    <a:pt x="500" y="1287462"/>
                  </a:moveTo>
                  <a:cubicBezTo>
                    <a:pt x="1000" y="1451572"/>
                    <a:pt x="235534" y="1350106"/>
                    <a:pt x="346402" y="1405350"/>
                  </a:cubicBezTo>
                  <a:cubicBezTo>
                    <a:pt x="457270" y="1460594"/>
                    <a:pt x="473199" y="1780287"/>
                    <a:pt x="665710" y="1618927"/>
                  </a:cubicBezTo>
                  <a:cubicBezTo>
                    <a:pt x="905422" y="1553840"/>
                    <a:pt x="1238695" y="627021"/>
                    <a:pt x="1529807" y="538807"/>
                  </a:cubicBezTo>
                  <a:cubicBezTo>
                    <a:pt x="1820919" y="450593"/>
                    <a:pt x="1834947" y="519749"/>
                    <a:pt x="1800725" y="430212"/>
                  </a:cubicBezTo>
                  <a:cubicBezTo>
                    <a:pt x="1766503" y="340675"/>
                    <a:pt x="1567362" y="3174"/>
                    <a:pt x="1324475" y="1587"/>
                  </a:cubicBezTo>
                  <a:cubicBezTo>
                    <a:pt x="1081588" y="0"/>
                    <a:pt x="564063" y="206375"/>
                    <a:pt x="343400" y="420687"/>
                  </a:cubicBezTo>
                  <a:cubicBezTo>
                    <a:pt x="122738" y="635000"/>
                    <a:pt x="0" y="1123352"/>
                    <a:pt x="500" y="1287462"/>
                  </a:cubicBezTo>
                  <a:close/>
                </a:path>
              </a:pathLst>
            </a:custGeom>
            <a:gradFill flip="none" rotWithShape="1">
              <a:gsLst>
                <a:gs pos="74000">
                  <a:schemeClr val="bg1">
                    <a:alpha val="19000"/>
                  </a:schemeClr>
                </a:gs>
                <a:gs pos="50000">
                  <a:schemeClr val="bg1">
                    <a:alpha val="0"/>
                  </a:schemeClr>
                </a:gs>
                <a:gs pos="100000">
                  <a:schemeClr val="bg1">
                    <a:alpha val="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8" name="자유형 41"/>
            <p:cNvSpPr/>
            <p:nvPr/>
          </p:nvSpPr>
          <p:spPr>
            <a:xfrm rot="5839189">
              <a:off x="4992668" y="4233137"/>
              <a:ext cx="1574505" cy="1185188"/>
            </a:xfrm>
            <a:custGeom>
              <a:avLst/>
              <a:gdLst>
                <a:gd name="connsiteX0" fmla="*/ 0 w 2171700"/>
                <a:gd name="connsiteY0" fmla="*/ 1038225 h 1914525"/>
                <a:gd name="connsiteX1" fmla="*/ 390525 w 2171700"/>
                <a:gd name="connsiteY1" fmla="*/ 1571625 h 1914525"/>
                <a:gd name="connsiteX2" fmla="*/ 819150 w 2171700"/>
                <a:gd name="connsiteY2" fmla="*/ 1914525 h 1914525"/>
                <a:gd name="connsiteX3" fmla="*/ 1409700 w 2171700"/>
                <a:gd name="connsiteY3" fmla="*/ 1771650 h 1914525"/>
                <a:gd name="connsiteX4" fmla="*/ 1876425 w 2171700"/>
                <a:gd name="connsiteY4" fmla="*/ 1371600 h 1914525"/>
                <a:gd name="connsiteX5" fmla="*/ 2171700 w 2171700"/>
                <a:gd name="connsiteY5" fmla="*/ 752475 h 1914525"/>
                <a:gd name="connsiteX6" fmla="*/ 2105025 w 2171700"/>
                <a:gd name="connsiteY6" fmla="*/ 0 h 1914525"/>
                <a:gd name="connsiteX7" fmla="*/ 1990725 w 2171700"/>
                <a:gd name="connsiteY7" fmla="*/ 209550 h 1914525"/>
                <a:gd name="connsiteX8" fmla="*/ 1733550 w 2171700"/>
                <a:gd name="connsiteY8" fmla="*/ 514350 h 1914525"/>
                <a:gd name="connsiteX9" fmla="*/ 1428750 w 2171700"/>
                <a:gd name="connsiteY9" fmla="*/ 533400 h 1914525"/>
                <a:gd name="connsiteX10" fmla="*/ 790575 w 2171700"/>
                <a:gd name="connsiteY10" fmla="*/ 942975 h 1914525"/>
                <a:gd name="connsiteX11" fmla="*/ 209550 w 2171700"/>
                <a:gd name="connsiteY11" fmla="*/ 1047750 h 1914525"/>
                <a:gd name="connsiteX12" fmla="*/ 0 w 2171700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128712 h 2005012"/>
                <a:gd name="connsiteX1" fmla="*/ 420687 w 2201862"/>
                <a:gd name="connsiteY1" fmla="*/ 1662112 h 2005012"/>
                <a:gd name="connsiteX2" fmla="*/ 849312 w 2201862"/>
                <a:gd name="connsiteY2" fmla="*/ 2005012 h 2005012"/>
                <a:gd name="connsiteX3" fmla="*/ 1439862 w 2201862"/>
                <a:gd name="connsiteY3" fmla="*/ 1862137 h 2005012"/>
                <a:gd name="connsiteX4" fmla="*/ 1906587 w 2201862"/>
                <a:gd name="connsiteY4" fmla="*/ 1462087 h 2005012"/>
                <a:gd name="connsiteX5" fmla="*/ 2201862 w 2201862"/>
                <a:gd name="connsiteY5" fmla="*/ 842962 h 2005012"/>
                <a:gd name="connsiteX6" fmla="*/ 2135187 w 2201862"/>
                <a:gd name="connsiteY6" fmla="*/ 90487 h 2005012"/>
                <a:gd name="connsiteX7" fmla="*/ 2020887 w 2201862"/>
                <a:gd name="connsiteY7" fmla="*/ 300037 h 2005012"/>
                <a:gd name="connsiteX8" fmla="*/ 1763712 w 2201862"/>
                <a:gd name="connsiteY8" fmla="*/ 604837 h 2005012"/>
                <a:gd name="connsiteX9" fmla="*/ 1458912 w 2201862"/>
                <a:gd name="connsiteY9" fmla="*/ 623887 h 2005012"/>
                <a:gd name="connsiteX10" fmla="*/ 820737 w 2201862"/>
                <a:gd name="connsiteY10" fmla="*/ 1033462 h 2005012"/>
                <a:gd name="connsiteX11" fmla="*/ 239712 w 2201862"/>
                <a:gd name="connsiteY11" fmla="*/ 1138237 h 2005012"/>
                <a:gd name="connsiteX12" fmla="*/ 30162 w 2201862"/>
                <a:gd name="connsiteY12" fmla="*/ 1128712 h 2005012"/>
                <a:gd name="connsiteX0" fmla="*/ 30162 w 2239962"/>
                <a:gd name="connsiteY0" fmla="*/ 1128712 h 2005012"/>
                <a:gd name="connsiteX1" fmla="*/ 420687 w 2239962"/>
                <a:gd name="connsiteY1" fmla="*/ 1662112 h 2005012"/>
                <a:gd name="connsiteX2" fmla="*/ 849312 w 2239962"/>
                <a:gd name="connsiteY2" fmla="*/ 2005012 h 2005012"/>
                <a:gd name="connsiteX3" fmla="*/ 1439862 w 2239962"/>
                <a:gd name="connsiteY3" fmla="*/ 1862137 h 2005012"/>
                <a:gd name="connsiteX4" fmla="*/ 1906587 w 2239962"/>
                <a:gd name="connsiteY4" fmla="*/ 1462087 h 2005012"/>
                <a:gd name="connsiteX5" fmla="*/ 2201862 w 2239962"/>
                <a:gd name="connsiteY5" fmla="*/ 842962 h 2005012"/>
                <a:gd name="connsiteX6" fmla="*/ 2135187 w 2239962"/>
                <a:gd name="connsiteY6" fmla="*/ 90487 h 2005012"/>
                <a:gd name="connsiteX7" fmla="*/ 2020887 w 2239962"/>
                <a:gd name="connsiteY7" fmla="*/ 300037 h 2005012"/>
                <a:gd name="connsiteX8" fmla="*/ 1763712 w 2239962"/>
                <a:gd name="connsiteY8" fmla="*/ 604837 h 2005012"/>
                <a:gd name="connsiteX9" fmla="*/ 1458912 w 2239962"/>
                <a:gd name="connsiteY9" fmla="*/ 623887 h 2005012"/>
                <a:gd name="connsiteX10" fmla="*/ 820737 w 2239962"/>
                <a:gd name="connsiteY10" fmla="*/ 1033462 h 2005012"/>
                <a:gd name="connsiteX11" fmla="*/ 239712 w 2239962"/>
                <a:gd name="connsiteY11" fmla="*/ 1138237 h 2005012"/>
                <a:gd name="connsiteX12" fmla="*/ 30162 w 2239962"/>
                <a:gd name="connsiteY12" fmla="*/ 1128712 h 2005012"/>
                <a:gd name="connsiteX0" fmla="*/ 30162 w 2239962"/>
                <a:gd name="connsiteY0" fmla="*/ 1128712 h 2005012"/>
                <a:gd name="connsiteX1" fmla="*/ 420687 w 2239962"/>
                <a:gd name="connsiteY1" fmla="*/ 1662112 h 2005012"/>
                <a:gd name="connsiteX2" fmla="*/ 849312 w 2239962"/>
                <a:gd name="connsiteY2" fmla="*/ 2005012 h 2005012"/>
                <a:gd name="connsiteX3" fmla="*/ 1439862 w 2239962"/>
                <a:gd name="connsiteY3" fmla="*/ 1862137 h 2005012"/>
                <a:gd name="connsiteX4" fmla="*/ 1906587 w 2239962"/>
                <a:gd name="connsiteY4" fmla="*/ 1462087 h 2005012"/>
                <a:gd name="connsiteX5" fmla="*/ 2201862 w 2239962"/>
                <a:gd name="connsiteY5" fmla="*/ 842962 h 2005012"/>
                <a:gd name="connsiteX6" fmla="*/ 2135187 w 2239962"/>
                <a:gd name="connsiteY6" fmla="*/ 90487 h 2005012"/>
                <a:gd name="connsiteX7" fmla="*/ 2020887 w 2239962"/>
                <a:gd name="connsiteY7" fmla="*/ 300037 h 2005012"/>
                <a:gd name="connsiteX8" fmla="*/ 1763712 w 2239962"/>
                <a:gd name="connsiteY8" fmla="*/ 604837 h 2005012"/>
                <a:gd name="connsiteX9" fmla="*/ 1458912 w 2239962"/>
                <a:gd name="connsiteY9" fmla="*/ 623887 h 2005012"/>
                <a:gd name="connsiteX10" fmla="*/ 820737 w 2239962"/>
                <a:gd name="connsiteY10" fmla="*/ 1033462 h 2005012"/>
                <a:gd name="connsiteX11" fmla="*/ 239712 w 2239962"/>
                <a:gd name="connsiteY11" fmla="*/ 1138237 h 2005012"/>
                <a:gd name="connsiteX12" fmla="*/ 30162 w 2239962"/>
                <a:gd name="connsiteY12" fmla="*/ 1128712 h 2005012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820737 w 2239962"/>
                <a:gd name="connsiteY9" fmla="*/ 1033462 h 2038350"/>
                <a:gd name="connsiteX10" fmla="*/ 239712 w 2239962"/>
                <a:gd name="connsiteY10" fmla="*/ 1138237 h 2038350"/>
                <a:gd name="connsiteX11" fmla="*/ 30162 w 2239962"/>
                <a:gd name="connsiteY11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820737 w 2239962"/>
                <a:gd name="connsiteY9" fmla="*/ 1033462 h 2038350"/>
                <a:gd name="connsiteX10" fmla="*/ 239712 w 2239962"/>
                <a:gd name="connsiteY10" fmla="*/ 1138237 h 2038350"/>
                <a:gd name="connsiteX11" fmla="*/ 30162 w 2239962"/>
                <a:gd name="connsiteY11" fmla="*/ 1128712 h 2038350"/>
                <a:gd name="connsiteX0" fmla="*/ 30162 w 2220912"/>
                <a:gd name="connsiteY0" fmla="*/ 868362 h 1778000"/>
                <a:gd name="connsiteX1" fmla="*/ 420687 w 2220912"/>
                <a:gd name="connsiteY1" fmla="*/ 1401762 h 1778000"/>
                <a:gd name="connsiteX2" fmla="*/ 849312 w 2220912"/>
                <a:gd name="connsiteY2" fmla="*/ 1744662 h 1778000"/>
                <a:gd name="connsiteX3" fmla="*/ 1439862 w 2220912"/>
                <a:gd name="connsiteY3" fmla="*/ 1601787 h 1778000"/>
                <a:gd name="connsiteX4" fmla="*/ 1906587 w 2220912"/>
                <a:gd name="connsiteY4" fmla="*/ 1201737 h 1778000"/>
                <a:gd name="connsiteX5" fmla="*/ 2201862 w 2220912"/>
                <a:gd name="connsiteY5" fmla="*/ 582612 h 1778000"/>
                <a:gd name="connsiteX6" fmla="*/ 2020887 w 2220912"/>
                <a:gd name="connsiteY6" fmla="*/ 39687 h 1778000"/>
                <a:gd name="connsiteX7" fmla="*/ 1763712 w 2220912"/>
                <a:gd name="connsiteY7" fmla="*/ 344487 h 1778000"/>
                <a:gd name="connsiteX8" fmla="*/ 820737 w 2220912"/>
                <a:gd name="connsiteY8" fmla="*/ 773112 h 1778000"/>
                <a:gd name="connsiteX9" fmla="*/ 239712 w 2220912"/>
                <a:gd name="connsiteY9" fmla="*/ 877887 h 1778000"/>
                <a:gd name="connsiteX10" fmla="*/ 30162 w 2220912"/>
                <a:gd name="connsiteY10" fmla="*/ 868362 h 1778000"/>
                <a:gd name="connsiteX0" fmla="*/ 30162 w 2220912"/>
                <a:gd name="connsiteY0" fmla="*/ 868362 h 1778000"/>
                <a:gd name="connsiteX1" fmla="*/ 420687 w 2220912"/>
                <a:gd name="connsiteY1" fmla="*/ 1401762 h 1778000"/>
                <a:gd name="connsiteX2" fmla="*/ 849312 w 2220912"/>
                <a:gd name="connsiteY2" fmla="*/ 1744662 h 1778000"/>
                <a:gd name="connsiteX3" fmla="*/ 1439862 w 2220912"/>
                <a:gd name="connsiteY3" fmla="*/ 1601787 h 1778000"/>
                <a:gd name="connsiteX4" fmla="*/ 1906587 w 2220912"/>
                <a:gd name="connsiteY4" fmla="*/ 1201737 h 1778000"/>
                <a:gd name="connsiteX5" fmla="*/ 2201862 w 2220912"/>
                <a:gd name="connsiteY5" fmla="*/ 582612 h 1778000"/>
                <a:gd name="connsiteX6" fmla="*/ 2020887 w 2220912"/>
                <a:gd name="connsiteY6" fmla="*/ 39687 h 1778000"/>
                <a:gd name="connsiteX7" fmla="*/ 1763712 w 2220912"/>
                <a:gd name="connsiteY7" fmla="*/ 344487 h 1778000"/>
                <a:gd name="connsiteX8" fmla="*/ 820737 w 2220912"/>
                <a:gd name="connsiteY8" fmla="*/ 773112 h 1778000"/>
                <a:gd name="connsiteX9" fmla="*/ 239712 w 2220912"/>
                <a:gd name="connsiteY9" fmla="*/ 877887 h 1778000"/>
                <a:gd name="connsiteX10" fmla="*/ 30162 w 2220912"/>
                <a:gd name="connsiteY10" fmla="*/ 868362 h 1778000"/>
                <a:gd name="connsiteX0" fmla="*/ 30162 w 2312374"/>
                <a:gd name="connsiteY0" fmla="*/ 869819 h 1779457"/>
                <a:gd name="connsiteX1" fmla="*/ 420687 w 2312374"/>
                <a:gd name="connsiteY1" fmla="*/ 1403219 h 1779457"/>
                <a:gd name="connsiteX2" fmla="*/ 849312 w 2312374"/>
                <a:gd name="connsiteY2" fmla="*/ 1746119 h 1779457"/>
                <a:gd name="connsiteX3" fmla="*/ 1439862 w 2312374"/>
                <a:gd name="connsiteY3" fmla="*/ 1603244 h 1779457"/>
                <a:gd name="connsiteX4" fmla="*/ 1906587 w 2312374"/>
                <a:gd name="connsiteY4" fmla="*/ 1203194 h 1779457"/>
                <a:gd name="connsiteX5" fmla="*/ 2201862 w 2312374"/>
                <a:gd name="connsiteY5" fmla="*/ 584069 h 1779457"/>
                <a:gd name="connsiteX6" fmla="*/ 2239349 w 2312374"/>
                <a:gd name="connsiteY6" fmla="*/ 39687 h 1779457"/>
                <a:gd name="connsiteX7" fmla="*/ 1763712 w 2312374"/>
                <a:gd name="connsiteY7" fmla="*/ 345944 h 1779457"/>
                <a:gd name="connsiteX8" fmla="*/ 820737 w 2312374"/>
                <a:gd name="connsiteY8" fmla="*/ 774569 h 1779457"/>
                <a:gd name="connsiteX9" fmla="*/ 239712 w 2312374"/>
                <a:gd name="connsiteY9" fmla="*/ 879344 h 1779457"/>
                <a:gd name="connsiteX10" fmla="*/ 30162 w 2312374"/>
                <a:gd name="connsiteY10" fmla="*/ 869819 h 1779457"/>
                <a:gd name="connsiteX0" fmla="*/ 30162 w 2332627"/>
                <a:gd name="connsiteY0" fmla="*/ 846217 h 1755855"/>
                <a:gd name="connsiteX1" fmla="*/ 420687 w 2332627"/>
                <a:gd name="connsiteY1" fmla="*/ 1379617 h 1755855"/>
                <a:gd name="connsiteX2" fmla="*/ 849312 w 2332627"/>
                <a:gd name="connsiteY2" fmla="*/ 1722517 h 1755855"/>
                <a:gd name="connsiteX3" fmla="*/ 1439862 w 2332627"/>
                <a:gd name="connsiteY3" fmla="*/ 1579642 h 1755855"/>
                <a:gd name="connsiteX4" fmla="*/ 1906587 w 2332627"/>
                <a:gd name="connsiteY4" fmla="*/ 1179592 h 1755855"/>
                <a:gd name="connsiteX5" fmla="*/ 2201862 w 2332627"/>
                <a:gd name="connsiteY5" fmla="*/ 560467 h 1755855"/>
                <a:gd name="connsiteX6" fmla="*/ 2239349 w 2332627"/>
                <a:gd name="connsiteY6" fmla="*/ 16085 h 1755855"/>
                <a:gd name="connsiteX7" fmla="*/ 1642189 w 2332627"/>
                <a:gd name="connsiteY7" fmla="*/ 463955 h 1755855"/>
                <a:gd name="connsiteX8" fmla="*/ 820737 w 2332627"/>
                <a:gd name="connsiteY8" fmla="*/ 750967 h 1755855"/>
                <a:gd name="connsiteX9" fmla="*/ 239712 w 2332627"/>
                <a:gd name="connsiteY9" fmla="*/ 855742 h 1755855"/>
                <a:gd name="connsiteX10" fmla="*/ 30162 w 2332627"/>
                <a:gd name="connsiteY10" fmla="*/ 846217 h 1755855"/>
                <a:gd name="connsiteX0" fmla="*/ 30162 w 2332628"/>
                <a:gd name="connsiteY0" fmla="*/ 846217 h 1755855"/>
                <a:gd name="connsiteX1" fmla="*/ 420687 w 2332628"/>
                <a:gd name="connsiteY1" fmla="*/ 1379617 h 1755855"/>
                <a:gd name="connsiteX2" fmla="*/ 849312 w 2332628"/>
                <a:gd name="connsiteY2" fmla="*/ 1722517 h 1755855"/>
                <a:gd name="connsiteX3" fmla="*/ 1439862 w 2332628"/>
                <a:gd name="connsiteY3" fmla="*/ 1579642 h 1755855"/>
                <a:gd name="connsiteX4" fmla="*/ 1906587 w 2332628"/>
                <a:gd name="connsiteY4" fmla="*/ 1179592 h 1755855"/>
                <a:gd name="connsiteX5" fmla="*/ 2201862 w 2332628"/>
                <a:gd name="connsiteY5" fmla="*/ 560467 h 1755855"/>
                <a:gd name="connsiteX6" fmla="*/ 2239349 w 2332628"/>
                <a:gd name="connsiteY6" fmla="*/ 16085 h 1755855"/>
                <a:gd name="connsiteX7" fmla="*/ 1642189 w 2332628"/>
                <a:gd name="connsiteY7" fmla="*/ 463955 h 1755855"/>
                <a:gd name="connsiteX8" fmla="*/ 970384 w 2332628"/>
                <a:gd name="connsiteY8" fmla="*/ 538600 h 1755855"/>
                <a:gd name="connsiteX9" fmla="*/ 239712 w 2332628"/>
                <a:gd name="connsiteY9" fmla="*/ 855742 h 1755855"/>
                <a:gd name="connsiteX10" fmla="*/ 30162 w 2332628"/>
                <a:gd name="connsiteY10" fmla="*/ 846217 h 17558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332628" h="1755855">
                  <a:moveTo>
                    <a:pt x="30162" y="846217"/>
                  </a:moveTo>
                  <a:cubicBezTo>
                    <a:pt x="60324" y="933529"/>
                    <a:pt x="284162" y="1233567"/>
                    <a:pt x="420687" y="1379617"/>
                  </a:cubicBezTo>
                  <a:cubicBezTo>
                    <a:pt x="557212" y="1525667"/>
                    <a:pt x="679449" y="1689179"/>
                    <a:pt x="849312" y="1722517"/>
                  </a:cubicBezTo>
                  <a:cubicBezTo>
                    <a:pt x="1019175" y="1755855"/>
                    <a:pt x="1263650" y="1670129"/>
                    <a:pt x="1439862" y="1579642"/>
                  </a:cubicBezTo>
                  <a:cubicBezTo>
                    <a:pt x="1616074" y="1489155"/>
                    <a:pt x="1779587" y="1349455"/>
                    <a:pt x="1906587" y="1179592"/>
                  </a:cubicBezTo>
                  <a:cubicBezTo>
                    <a:pt x="2033587" y="1009729"/>
                    <a:pt x="2146402" y="754385"/>
                    <a:pt x="2201862" y="560467"/>
                  </a:cubicBezTo>
                  <a:cubicBezTo>
                    <a:pt x="2257322" y="366549"/>
                    <a:pt x="2332628" y="32170"/>
                    <a:pt x="2239349" y="16085"/>
                  </a:cubicBezTo>
                  <a:cubicBezTo>
                    <a:pt x="2146070" y="0"/>
                    <a:pt x="1853683" y="376869"/>
                    <a:pt x="1642189" y="463955"/>
                  </a:cubicBezTo>
                  <a:cubicBezTo>
                    <a:pt x="1430695" y="551041"/>
                    <a:pt x="1204130" y="473302"/>
                    <a:pt x="970384" y="538600"/>
                  </a:cubicBezTo>
                  <a:cubicBezTo>
                    <a:pt x="736638" y="603898"/>
                    <a:pt x="396416" y="804472"/>
                    <a:pt x="239712" y="855742"/>
                  </a:cubicBezTo>
                  <a:cubicBezTo>
                    <a:pt x="83008" y="907012"/>
                    <a:pt x="0" y="758905"/>
                    <a:pt x="30162" y="846217"/>
                  </a:cubicBezTo>
                  <a:close/>
                </a:path>
              </a:pathLst>
            </a:custGeom>
            <a:gradFill flip="none" rotWithShape="1">
              <a:gsLst>
                <a:gs pos="74000">
                  <a:schemeClr val="bg1">
                    <a:alpha val="11000"/>
                  </a:schemeClr>
                </a:gs>
                <a:gs pos="28000">
                  <a:schemeClr val="bg1">
                    <a:alpha val="0"/>
                  </a:schemeClr>
                </a:gs>
                <a:gs pos="0">
                  <a:schemeClr val="bg1">
                    <a:alpha val="0"/>
                  </a:schemeClr>
                </a:gs>
              </a:gsLst>
              <a:lin ang="2700000" scaled="0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ko-KR" altLang="en-US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9" name="Oval 26"/>
            <p:cNvSpPr>
              <a:spLocks noChangeAspect="1" noChangeArrowheads="1"/>
            </p:cNvSpPr>
            <p:nvPr/>
          </p:nvSpPr>
          <p:spPr bwMode="auto">
            <a:xfrm rot="8100000">
              <a:off x="6006556" y="4664183"/>
              <a:ext cx="1550518" cy="833480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33000"/>
                  </a:schemeClr>
                </a:gs>
                <a:gs pos="20000">
                  <a:schemeClr val="bg1">
                    <a:gamma/>
                    <a:shade val="46275"/>
                    <a:invGamma/>
                    <a:alpha val="0"/>
                  </a:schemeClr>
                </a:gs>
              </a:gsLst>
              <a:lin ang="5400000" scaled="1"/>
            </a:gradFill>
            <a:ln w="38100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30" name="TextBox 36"/>
          <p:cNvSpPr txBox="1">
            <a:spLocks noChangeArrowheads="1"/>
          </p:cNvSpPr>
          <p:nvPr/>
        </p:nvSpPr>
        <p:spPr bwMode="auto">
          <a:xfrm>
            <a:off x="5584825" y="3974594"/>
            <a:ext cx="1281434" cy="5228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altLang="ko-KR" sz="16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</a:t>
            </a:r>
          </a:p>
          <a:p>
            <a:pPr algn="ctr"/>
            <a:r>
              <a:rPr lang="en-US" altLang="ko-KR" sz="12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Add text Add </a:t>
            </a:r>
            <a:endParaRPr lang="ko-KR" altLang="en-US" sz="120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5112061" y="5768975"/>
            <a:ext cx="2226964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altLang="ko-KR" sz="1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Text </a:t>
            </a:r>
            <a:r>
              <a:rPr lang="en-US" altLang="ko-KR" sz="1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here</a:t>
            </a:r>
            <a:endParaRPr lang="en-US" altLang="ko-KR" sz="1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2" name="모서리가 둥근 직사각형 44"/>
          <p:cNvSpPr>
            <a:spLocks noChangeArrowheads="1"/>
          </p:cNvSpPr>
          <p:nvPr/>
        </p:nvSpPr>
        <p:spPr bwMode="auto">
          <a:xfrm>
            <a:off x="5692873" y="2528900"/>
            <a:ext cx="1058987" cy="374571"/>
          </a:xfrm>
          <a:prstGeom prst="roundRect">
            <a:avLst>
              <a:gd name="adj" fmla="val 16667"/>
            </a:avLst>
          </a:prstGeom>
          <a:noFill/>
          <a:ln w="9525">
            <a:noFill/>
            <a:round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altLang="ko-KR" sz="16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</a:t>
            </a:r>
          </a:p>
        </p:txBody>
      </p:sp>
      <p:sp>
        <p:nvSpPr>
          <p:cNvPr id="33" name="TextBox 46"/>
          <p:cNvSpPr txBox="1">
            <a:spLocks noChangeArrowheads="1"/>
          </p:cNvSpPr>
          <p:nvPr/>
        </p:nvSpPr>
        <p:spPr bwMode="auto">
          <a:xfrm>
            <a:off x="2902582" y="5019437"/>
            <a:ext cx="809625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ko-KR" sz="16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50%</a:t>
            </a:r>
            <a:endParaRPr lang="ko-KR" altLang="en-US" sz="16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4" name="TextBox 47"/>
          <p:cNvSpPr txBox="1">
            <a:spLocks noChangeArrowheads="1"/>
          </p:cNvSpPr>
          <p:nvPr/>
        </p:nvSpPr>
        <p:spPr bwMode="auto">
          <a:xfrm>
            <a:off x="4934772" y="4242990"/>
            <a:ext cx="809625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ko-KR" sz="16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75%</a:t>
            </a:r>
            <a:endParaRPr lang="ko-KR" altLang="en-US" sz="16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37" name="직선 화살표 연결선 82"/>
          <p:cNvCxnSpPr/>
          <p:nvPr/>
        </p:nvCxnSpPr>
        <p:spPr>
          <a:xfrm>
            <a:off x="1468614" y="3260507"/>
            <a:ext cx="898141" cy="647497"/>
          </a:xfrm>
          <a:prstGeom prst="straightConnector1">
            <a:avLst/>
          </a:prstGeom>
          <a:ln>
            <a:solidFill>
              <a:schemeClr val="tx1">
                <a:lumMod val="95000"/>
                <a:lumOff val="5000"/>
              </a:schemeClr>
            </a:solidFill>
            <a:prstDash val="sysDash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직선 화살표 연결선 83"/>
          <p:cNvCxnSpPr/>
          <p:nvPr/>
        </p:nvCxnSpPr>
        <p:spPr>
          <a:xfrm>
            <a:off x="1083815" y="3869772"/>
            <a:ext cx="1282940" cy="256588"/>
          </a:xfrm>
          <a:prstGeom prst="straightConnector1">
            <a:avLst/>
          </a:prstGeom>
          <a:ln>
            <a:solidFill>
              <a:schemeClr val="tx1">
                <a:lumMod val="95000"/>
                <a:lumOff val="5000"/>
              </a:schemeClr>
            </a:solidFill>
            <a:prstDash val="sysDash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직선 화살표 연결선 84"/>
          <p:cNvCxnSpPr/>
          <p:nvPr/>
        </p:nvCxnSpPr>
        <p:spPr>
          <a:xfrm flipV="1">
            <a:off x="1468614" y="4569072"/>
            <a:ext cx="898141" cy="647496"/>
          </a:xfrm>
          <a:prstGeom prst="straightConnector1">
            <a:avLst/>
          </a:prstGeom>
          <a:ln>
            <a:solidFill>
              <a:schemeClr val="tx1">
                <a:lumMod val="95000"/>
                <a:lumOff val="5000"/>
              </a:schemeClr>
            </a:solidFill>
            <a:prstDash val="sysDash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직선 화살표 연결선 85"/>
          <p:cNvCxnSpPr/>
          <p:nvPr/>
        </p:nvCxnSpPr>
        <p:spPr>
          <a:xfrm flipV="1">
            <a:off x="1083815" y="4336192"/>
            <a:ext cx="1282940" cy="303409"/>
          </a:xfrm>
          <a:prstGeom prst="straightConnector1">
            <a:avLst/>
          </a:prstGeom>
          <a:ln>
            <a:solidFill>
              <a:schemeClr val="tx1">
                <a:lumMod val="95000"/>
                <a:lumOff val="5000"/>
              </a:schemeClr>
            </a:solidFill>
            <a:prstDash val="sysDash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타원 86"/>
          <p:cNvSpPr/>
          <p:nvPr/>
        </p:nvSpPr>
        <p:spPr>
          <a:xfrm>
            <a:off x="1180675" y="2969298"/>
            <a:ext cx="596823" cy="596822"/>
          </a:xfrm>
          <a:prstGeom prst="ellipse">
            <a:avLst/>
          </a:prstGeom>
          <a:solidFill>
            <a:srgbClr val="CBCBC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42" name="그룹 60"/>
          <p:cNvGrpSpPr>
            <a:grpSpLocks/>
          </p:cNvGrpSpPr>
          <p:nvPr/>
        </p:nvGrpSpPr>
        <p:grpSpPr bwMode="auto">
          <a:xfrm>
            <a:off x="1145834" y="2960201"/>
            <a:ext cx="677986" cy="615016"/>
            <a:chOff x="5075123" y="3457302"/>
            <a:chExt cx="2481953" cy="2249809"/>
          </a:xfrm>
        </p:grpSpPr>
        <p:sp>
          <p:nvSpPr>
            <p:cNvPr id="43" name="타원 88"/>
            <p:cNvSpPr/>
            <p:nvPr/>
          </p:nvSpPr>
          <p:spPr>
            <a:xfrm>
              <a:off x="5159815" y="3457302"/>
              <a:ext cx="2249809" cy="2249809"/>
            </a:xfrm>
            <a:prstGeom prst="ellipse">
              <a:avLst/>
            </a:prstGeom>
            <a:gradFill flip="none" rotWithShape="1">
              <a:gsLst>
                <a:gs pos="62000">
                  <a:schemeClr val="bg1">
                    <a:alpha val="0"/>
                  </a:schemeClr>
                </a:gs>
                <a:gs pos="45000">
                  <a:schemeClr val="bg1">
                    <a:alpha val="0"/>
                  </a:schemeClr>
                </a:gs>
                <a:gs pos="100000">
                  <a:schemeClr val="bg1"/>
                </a:gs>
              </a:gsLst>
              <a:path path="circle">
                <a:fillToRect l="50000" t="50000" r="50000" b="50000"/>
              </a:path>
              <a:tileRect/>
            </a:gradFill>
            <a:ln>
              <a:solidFill>
                <a:schemeClr val="bg1"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4" name="Oval 26"/>
            <p:cNvSpPr>
              <a:spLocks noChangeAspect="1" noChangeArrowheads="1"/>
            </p:cNvSpPr>
            <p:nvPr/>
          </p:nvSpPr>
          <p:spPr bwMode="auto">
            <a:xfrm rot="18900000">
              <a:off x="5075123" y="3760604"/>
              <a:ext cx="1550261" cy="831201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33000"/>
                  </a:schemeClr>
                </a:gs>
                <a:gs pos="100000">
                  <a:schemeClr val="bg1">
                    <a:gamma/>
                    <a:shade val="46275"/>
                    <a:invGamma/>
                    <a:alpha val="0"/>
                  </a:schemeClr>
                </a:gs>
              </a:gsLst>
              <a:lin ang="5400000" scaled="1"/>
            </a:gradFill>
            <a:ln w="38100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5" name="Oval 28"/>
            <p:cNvSpPr>
              <a:spLocks noChangeArrowheads="1"/>
            </p:cNvSpPr>
            <p:nvPr/>
          </p:nvSpPr>
          <p:spPr bwMode="auto">
            <a:xfrm flipH="1">
              <a:off x="5386741" y="3670248"/>
              <a:ext cx="713227" cy="639276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64999"/>
                  </a:schemeClr>
                </a:gs>
                <a:gs pos="100000">
                  <a:srgbClr val="67ABF5">
                    <a:alpha val="0"/>
                  </a:srgb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kumimoji="0" lang="ko-KR" altLang="en-US">
                <a:latin typeface="Arial" pitchFamily="34" charset="0"/>
                <a:ea typeface="맑은 고딕" pitchFamily="50" charset="-127"/>
                <a:cs typeface="Arial" pitchFamily="34" charset="0"/>
              </a:endParaRPr>
            </a:p>
          </p:txBody>
        </p:sp>
        <p:sp>
          <p:nvSpPr>
            <p:cNvPr id="46" name="자유형 91"/>
            <p:cNvSpPr/>
            <p:nvPr/>
          </p:nvSpPr>
          <p:spPr>
            <a:xfrm rot="5398342">
              <a:off x="5955277" y="3558568"/>
              <a:ext cx="1424934" cy="1382488"/>
            </a:xfrm>
            <a:custGeom>
              <a:avLst/>
              <a:gdLst>
                <a:gd name="connsiteX0" fmla="*/ 0 w 1800225"/>
                <a:gd name="connsiteY0" fmla="*/ 1285875 h 1409700"/>
                <a:gd name="connsiteX1" fmla="*/ 723900 w 1800225"/>
                <a:gd name="connsiteY1" fmla="*/ 1409700 h 1409700"/>
                <a:gd name="connsiteX2" fmla="*/ 1800225 w 1800225"/>
                <a:gd name="connsiteY2" fmla="*/ 428625 h 1409700"/>
                <a:gd name="connsiteX3" fmla="*/ 1323975 w 1800225"/>
                <a:gd name="connsiteY3" fmla="*/ 0 h 1409700"/>
                <a:gd name="connsiteX4" fmla="*/ 342900 w 1800225"/>
                <a:gd name="connsiteY4" fmla="*/ 419100 h 1409700"/>
                <a:gd name="connsiteX5" fmla="*/ 0 w 1800225"/>
                <a:gd name="connsiteY5" fmla="*/ 1285875 h 1409700"/>
                <a:gd name="connsiteX0" fmla="*/ 63500 w 1863725"/>
                <a:gd name="connsiteY0" fmla="*/ 1287462 h 1411287"/>
                <a:gd name="connsiteX1" fmla="*/ 787400 w 1863725"/>
                <a:gd name="connsiteY1" fmla="*/ 1411287 h 1411287"/>
                <a:gd name="connsiteX2" fmla="*/ 1863725 w 1863725"/>
                <a:gd name="connsiteY2" fmla="*/ 430212 h 1411287"/>
                <a:gd name="connsiteX3" fmla="*/ 1387475 w 1863725"/>
                <a:gd name="connsiteY3" fmla="*/ 1587 h 1411287"/>
                <a:gd name="connsiteX4" fmla="*/ 406400 w 1863725"/>
                <a:gd name="connsiteY4" fmla="*/ 420687 h 1411287"/>
                <a:gd name="connsiteX5" fmla="*/ 63500 w 1863725"/>
                <a:gd name="connsiteY5" fmla="*/ 1287462 h 1411287"/>
                <a:gd name="connsiteX0" fmla="*/ 63500 w 1963738"/>
                <a:gd name="connsiteY0" fmla="*/ 1287462 h 1411287"/>
                <a:gd name="connsiteX1" fmla="*/ 787400 w 1963738"/>
                <a:gd name="connsiteY1" fmla="*/ 1411287 h 1411287"/>
                <a:gd name="connsiteX2" fmla="*/ 1863725 w 1963738"/>
                <a:gd name="connsiteY2" fmla="*/ 430212 h 1411287"/>
                <a:gd name="connsiteX3" fmla="*/ 1387475 w 1963738"/>
                <a:gd name="connsiteY3" fmla="*/ 1587 h 1411287"/>
                <a:gd name="connsiteX4" fmla="*/ 406400 w 1963738"/>
                <a:gd name="connsiteY4" fmla="*/ 420687 h 1411287"/>
                <a:gd name="connsiteX5" fmla="*/ 63500 w 1963738"/>
                <a:gd name="connsiteY5" fmla="*/ 1287462 h 1411287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41717 w 1963737"/>
                <a:gd name="connsiteY0" fmla="*/ 1287462 h 1689794"/>
                <a:gd name="connsiteX1" fmla="*/ 634920 w 1963737"/>
                <a:gd name="connsiteY1" fmla="*/ 1546919 h 1689794"/>
                <a:gd name="connsiteX2" fmla="*/ 1841942 w 1963737"/>
                <a:gd name="connsiteY2" fmla="*/ 430212 h 1689794"/>
                <a:gd name="connsiteX3" fmla="*/ 1365692 w 1963737"/>
                <a:gd name="connsiteY3" fmla="*/ 1587 h 1689794"/>
                <a:gd name="connsiteX4" fmla="*/ 384617 w 1963737"/>
                <a:gd name="connsiteY4" fmla="*/ 420687 h 1689794"/>
                <a:gd name="connsiteX5" fmla="*/ 41717 w 1963737"/>
                <a:gd name="connsiteY5" fmla="*/ 1287462 h 1689794"/>
                <a:gd name="connsiteX0" fmla="*/ 41717 w 1860992"/>
                <a:gd name="connsiteY0" fmla="*/ 1287462 h 1689794"/>
                <a:gd name="connsiteX1" fmla="*/ 634920 w 1860992"/>
                <a:gd name="connsiteY1" fmla="*/ 1546919 h 1689794"/>
                <a:gd name="connsiteX2" fmla="*/ 1479991 w 1860992"/>
                <a:gd name="connsiteY2" fmla="*/ 896937 h 1689794"/>
                <a:gd name="connsiteX3" fmla="*/ 1841942 w 1860992"/>
                <a:gd name="connsiteY3" fmla="*/ 430212 h 1689794"/>
                <a:gd name="connsiteX4" fmla="*/ 1365692 w 1860992"/>
                <a:gd name="connsiteY4" fmla="*/ 1587 h 1689794"/>
                <a:gd name="connsiteX5" fmla="*/ 384617 w 1860992"/>
                <a:gd name="connsiteY5" fmla="*/ 420687 h 1689794"/>
                <a:gd name="connsiteX6" fmla="*/ 41717 w 1860992"/>
                <a:gd name="connsiteY6" fmla="*/ 1287462 h 1689794"/>
                <a:gd name="connsiteX0" fmla="*/ 41717 w 1843724"/>
                <a:gd name="connsiteY0" fmla="*/ 1287462 h 1689794"/>
                <a:gd name="connsiteX1" fmla="*/ 634920 w 1843724"/>
                <a:gd name="connsiteY1" fmla="*/ 1546919 h 1689794"/>
                <a:gd name="connsiteX2" fmla="*/ 1355000 w 1843724"/>
                <a:gd name="connsiteY2" fmla="*/ 466799 h 1689794"/>
                <a:gd name="connsiteX3" fmla="*/ 1841942 w 1843724"/>
                <a:gd name="connsiteY3" fmla="*/ 430212 h 1689794"/>
                <a:gd name="connsiteX4" fmla="*/ 1365692 w 1843724"/>
                <a:gd name="connsiteY4" fmla="*/ 1587 h 1689794"/>
                <a:gd name="connsiteX5" fmla="*/ 384617 w 1843724"/>
                <a:gd name="connsiteY5" fmla="*/ 420687 h 1689794"/>
                <a:gd name="connsiteX6" fmla="*/ 41717 w 1843724"/>
                <a:gd name="connsiteY6" fmla="*/ 1287462 h 1689794"/>
                <a:gd name="connsiteX0" fmla="*/ 41717 w 1843724"/>
                <a:gd name="connsiteY0" fmla="*/ 1287462 h 1689794"/>
                <a:gd name="connsiteX1" fmla="*/ 634920 w 1843724"/>
                <a:gd name="connsiteY1" fmla="*/ 1546919 h 1689794"/>
                <a:gd name="connsiteX2" fmla="*/ 1355000 w 1843724"/>
                <a:gd name="connsiteY2" fmla="*/ 466799 h 1689794"/>
                <a:gd name="connsiteX3" fmla="*/ 1841942 w 1843724"/>
                <a:gd name="connsiteY3" fmla="*/ 430212 h 1689794"/>
                <a:gd name="connsiteX4" fmla="*/ 1365692 w 1843724"/>
                <a:gd name="connsiteY4" fmla="*/ 1587 h 1689794"/>
                <a:gd name="connsiteX5" fmla="*/ 384617 w 1843724"/>
                <a:gd name="connsiteY5" fmla="*/ 420687 h 1689794"/>
                <a:gd name="connsiteX6" fmla="*/ 41717 w 1843724"/>
                <a:gd name="connsiteY6" fmla="*/ 1287462 h 1689794"/>
                <a:gd name="connsiteX0" fmla="*/ 41717 w 1855725"/>
                <a:gd name="connsiteY0" fmla="*/ 1287462 h 1689794"/>
                <a:gd name="connsiteX1" fmla="*/ 634920 w 1855725"/>
                <a:gd name="connsiteY1" fmla="*/ 1546919 h 1689794"/>
                <a:gd name="connsiteX2" fmla="*/ 1282992 w 1855725"/>
                <a:gd name="connsiteY2" fmla="*/ 322783 h 1689794"/>
                <a:gd name="connsiteX3" fmla="*/ 1841942 w 1855725"/>
                <a:gd name="connsiteY3" fmla="*/ 430212 h 1689794"/>
                <a:gd name="connsiteX4" fmla="*/ 1365692 w 1855725"/>
                <a:gd name="connsiteY4" fmla="*/ 1587 h 1689794"/>
                <a:gd name="connsiteX5" fmla="*/ 384617 w 1855725"/>
                <a:gd name="connsiteY5" fmla="*/ 420687 h 1689794"/>
                <a:gd name="connsiteX6" fmla="*/ 41717 w 1855725"/>
                <a:gd name="connsiteY6" fmla="*/ 1287462 h 1689794"/>
                <a:gd name="connsiteX0" fmla="*/ 41717 w 1876164"/>
                <a:gd name="connsiteY0" fmla="*/ 1287462 h 1689794"/>
                <a:gd name="connsiteX1" fmla="*/ 634920 w 1876164"/>
                <a:gd name="connsiteY1" fmla="*/ 1546919 h 1689794"/>
                <a:gd name="connsiteX2" fmla="*/ 1571024 w 1876164"/>
                <a:gd name="connsiteY2" fmla="*/ 538807 h 1689794"/>
                <a:gd name="connsiteX3" fmla="*/ 1841942 w 1876164"/>
                <a:gd name="connsiteY3" fmla="*/ 430212 h 1689794"/>
                <a:gd name="connsiteX4" fmla="*/ 1365692 w 1876164"/>
                <a:gd name="connsiteY4" fmla="*/ 1587 h 1689794"/>
                <a:gd name="connsiteX5" fmla="*/ 384617 w 1876164"/>
                <a:gd name="connsiteY5" fmla="*/ 420687 h 1689794"/>
                <a:gd name="connsiteX6" fmla="*/ 41717 w 1876164"/>
                <a:gd name="connsiteY6" fmla="*/ 1287462 h 1689794"/>
                <a:gd name="connsiteX0" fmla="*/ 53718 w 1888165"/>
                <a:gd name="connsiteY0" fmla="*/ 1287462 h 1761802"/>
                <a:gd name="connsiteX1" fmla="*/ 718928 w 1888165"/>
                <a:gd name="connsiteY1" fmla="*/ 1618927 h 1761802"/>
                <a:gd name="connsiteX2" fmla="*/ 1583025 w 1888165"/>
                <a:gd name="connsiteY2" fmla="*/ 538807 h 1761802"/>
                <a:gd name="connsiteX3" fmla="*/ 1853943 w 1888165"/>
                <a:gd name="connsiteY3" fmla="*/ 430212 h 1761802"/>
                <a:gd name="connsiteX4" fmla="*/ 1377693 w 1888165"/>
                <a:gd name="connsiteY4" fmla="*/ 1587 h 1761802"/>
                <a:gd name="connsiteX5" fmla="*/ 396618 w 1888165"/>
                <a:gd name="connsiteY5" fmla="*/ 420687 h 1761802"/>
                <a:gd name="connsiteX6" fmla="*/ 53718 w 1888165"/>
                <a:gd name="connsiteY6" fmla="*/ 1287462 h 1761802"/>
                <a:gd name="connsiteX0" fmla="*/ 53718 w 1888165"/>
                <a:gd name="connsiteY0" fmla="*/ 1287462 h 1761802"/>
                <a:gd name="connsiteX1" fmla="*/ 718928 w 1888165"/>
                <a:gd name="connsiteY1" fmla="*/ 1618927 h 1761802"/>
                <a:gd name="connsiteX2" fmla="*/ 1583025 w 1888165"/>
                <a:gd name="connsiteY2" fmla="*/ 538807 h 1761802"/>
                <a:gd name="connsiteX3" fmla="*/ 1853943 w 1888165"/>
                <a:gd name="connsiteY3" fmla="*/ 430212 h 1761802"/>
                <a:gd name="connsiteX4" fmla="*/ 1377693 w 1888165"/>
                <a:gd name="connsiteY4" fmla="*/ 1587 h 1761802"/>
                <a:gd name="connsiteX5" fmla="*/ 396618 w 1888165"/>
                <a:gd name="connsiteY5" fmla="*/ 420687 h 1761802"/>
                <a:gd name="connsiteX6" fmla="*/ 53718 w 1888165"/>
                <a:gd name="connsiteY6" fmla="*/ 1287462 h 1761802"/>
                <a:gd name="connsiteX0" fmla="*/ 53718 w 1888165"/>
                <a:gd name="connsiteY0" fmla="*/ 1287462 h 1706006"/>
                <a:gd name="connsiteX1" fmla="*/ 718928 w 1888165"/>
                <a:gd name="connsiteY1" fmla="*/ 1618927 h 1706006"/>
                <a:gd name="connsiteX2" fmla="*/ 1583025 w 1888165"/>
                <a:gd name="connsiteY2" fmla="*/ 538807 h 1706006"/>
                <a:gd name="connsiteX3" fmla="*/ 1853943 w 1888165"/>
                <a:gd name="connsiteY3" fmla="*/ 430212 h 1706006"/>
                <a:gd name="connsiteX4" fmla="*/ 1377693 w 1888165"/>
                <a:gd name="connsiteY4" fmla="*/ 1587 h 1706006"/>
                <a:gd name="connsiteX5" fmla="*/ 396618 w 1888165"/>
                <a:gd name="connsiteY5" fmla="*/ 420687 h 1706006"/>
                <a:gd name="connsiteX6" fmla="*/ 53718 w 1888165"/>
                <a:gd name="connsiteY6" fmla="*/ 1287462 h 1706006"/>
                <a:gd name="connsiteX0" fmla="*/ 53718 w 1888165"/>
                <a:gd name="connsiteY0" fmla="*/ 1287462 h 1618927"/>
                <a:gd name="connsiteX1" fmla="*/ 718928 w 1888165"/>
                <a:gd name="connsiteY1" fmla="*/ 1618927 h 1618927"/>
                <a:gd name="connsiteX2" fmla="*/ 1583025 w 1888165"/>
                <a:gd name="connsiteY2" fmla="*/ 538807 h 1618927"/>
                <a:gd name="connsiteX3" fmla="*/ 1853943 w 1888165"/>
                <a:gd name="connsiteY3" fmla="*/ 430212 h 1618927"/>
                <a:gd name="connsiteX4" fmla="*/ 1377693 w 1888165"/>
                <a:gd name="connsiteY4" fmla="*/ 1587 h 1618927"/>
                <a:gd name="connsiteX5" fmla="*/ 396618 w 1888165"/>
                <a:gd name="connsiteY5" fmla="*/ 420687 h 1618927"/>
                <a:gd name="connsiteX6" fmla="*/ 53718 w 1888165"/>
                <a:gd name="connsiteY6" fmla="*/ 1287462 h 1618927"/>
                <a:gd name="connsiteX0" fmla="*/ 5223 w 1839670"/>
                <a:gd name="connsiteY0" fmla="*/ 1287462 h 1780287"/>
                <a:gd name="connsiteX1" fmla="*/ 379464 w 1839670"/>
                <a:gd name="connsiteY1" fmla="*/ 1506969 h 1780287"/>
                <a:gd name="connsiteX2" fmla="*/ 670433 w 1839670"/>
                <a:gd name="connsiteY2" fmla="*/ 1618927 h 1780287"/>
                <a:gd name="connsiteX3" fmla="*/ 1534530 w 1839670"/>
                <a:gd name="connsiteY3" fmla="*/ 538807 h 1780287"/>
                <a:gd name="connsiteX4" fmla="*/ 1805448 w 1839670"/>
                <a:gd name="connsiteY4" fmla="*/ 430212 h 1780287"/>
                <a:gd name="connsiteX5" fmla="*/ 1329198 w 1839670"/>
                <a:gd name="connsiteY5" fmla="*/ 1587 h 1780287"/>
                <a:gd name="connsiteX6" fmla="*/ 348123 w 1839670"/>
                <a:gd name="connsiteY6" fmla="*/ 420687 h 1780287"/>
                <a:gd name="connsiteX7" fmla="*/ 5223 w 1839670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834947" h="1780287">
                  <a:moveTo>
                    <a:pt x="500" y="1287462"/>
                  </a:moveTo>
                  <a:cubicBezTo>
                    <a:pt x="1000" y="1451572"/>
                    <a:pt x="235534" y="1350106"/>
                    <a:pt x="346402" y="1405350"/>
                  </a:cubicBezTo>
                  <a:cubicBezTo>
                    <a:pt x="457270" y="1460594"/>
                    <a:pt x="473199" y="1780287"/>
                    <a:pt x="665710" y="1618927"/>
                  </a:cubicBezTo>
                  <a:cubicBezTo>
                    <a:pt x="905422" y="1553840"/>
                    <a:pt x="1238695" y="627021"/>
                    <a:pt x="1529807" y="538807"/>
                  </a:cubicBezTo>
                  <a:cubicBezTo>
                    <a:pt x="1820919" y="450593"/>
                    <a:pt x="1834947" y="519749"/>
                    <a:pt x="1800725" y="430212"/>
                  </a:cubicBezTo>
                  <a:cubicBezTo>
                    <a:pt x="1766503" y="340675"/>
                    <a:pt x="1567362" y="3174"/>
                    <a:pt x="1324475" y="1587"/>
                  </a:cubicBezTo>
                  <a:cubicBezTo>
                    <a:pt x="1081588" y="0"/>
                    <a:pt x="564063" y="206375"/>
                    <a:pt x="343400" y="420687"/>
                  </a:cubicBezTo>
                  <a:cubicBezTo>
                    <a:pt x="122738" y="635000"/>
                    <a:pt x="0" y="1123352"/>
                    <a:pt x="500" y="1287462"/>
                  </a:cubicBezTo>
                  <a:close/>
                </a:path>
              </a:pathLst>
            </a:custGeom>
            <a:gradFill flip="none" rotWithShape="1">
              <a:gsLst>
                <a:gs pos="74000">
                  <a:schemeClr val="bg1">
                    <a:alpha val="19000"/>
                  </a:schemeClr>
                </a:gs>
                <a:gs pos="50000">
                  <a:schemeClr val="bg1">
                    <a:alpha val="0"/>
                  </a:schemeClr>
                </a:gs>
                <a:gs pos="100000">
                  <a:schemeClr val="bg1">
                    <a:alpha val="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7" name="자유형 92"/>
            <p:cNvSpPr/>
            <p:nvPr/>
          </p:nvSpPr>
          <p:spPr>
            <a:xfrm rot="5839189">
              <a:off x="4992668" y="4233137"/>
              <a:ext cx="1574505" cy="1185188"/>
            </a:xfrm>
            <a:custGeom>
              <a:avLst/>
              <a:gdLst>
                <a:gd name="connsiteX0" fmla="*/ 0 w 2171700"/>
                <a:gd name="connsiteY0" fmla="*/ 1038225 h 1914525"/>
                <a:gd name="connsiteX1" fmla="*/ 390525 w 2171700"/>
                <a:gd name="connsiteY1" fmla="*/ 1571625 h 1914525"/>
                <a:gd name="connsiteX2" fmla="*/ 819150 w 2171700"/>
                <a:gd name="connsiteY2" fmla="*/ 1914525 h 1914525"/>
                <a:gd name="connsiteX3" fmla="*/ 1409700 w 2171700"/>
                <a:gd name="connsiteY3" fmla="*/ 1771650 h 1914525"/>
                <a:gd name="connsiteX4" fmla="*/ 1876425 w 2171700"/>
                <a:gd name="connsiteY4" fmla="*/ 1371600 h 1914525"/>
                <a:gd name="connsiteX5" fmla="*/ 2171700 w 2171700"/>
                <a:gd name="connsiteY5" fmla="*/ 752475 h 1914525"/>
                <a:gd name="connsiteX6" fmla="*/ 2105025 w 2171700"/>
                <a:gd name="connsiteY6" fmla="*/ 0 h 1914525"/>
                <a:gd name="connsiteX7" fmla="*/ 1990725 w 2171700"/>
                <a:gd name="connsiteY7" fmla="*/ 209550 h 1914525"/>
                <a:gd name="connsiteX8" fmla="*/ 1733550 w 2171700"/>
                <a:gd name="connsiteY8" fmla="*/ 514350 h 1914525"/>
                <a:gd name="connsiteX9" fmla="*/ 1428750 w 2171700"/>
                <a:gd name="connsiteY9" fmla="*/ 533400 h 1914525"/>
                <a:gd name="connsiteX10" fmla="*/ 790575 w 2171700"/>
                <a:gd name="connsiteY10" fmla="*/ 942975 h 1914525"/>
                <a:gd name="connsiteX11" fmla="*/ 209550 w 2171700"/>
                <a:gd name="connsiteY11" fmla="*/ 1047750 h 1914525"/>
                <a:gd name="connsiteX12" fmla="*/ 0 w 2171700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128712 h 2005012"/>
                <a:gd name="connsiteX1" fmla="*/ 420687 w 2201862"/>
                <a:gd name="connsiteY1" fmla="*/ 1662112 h 2005012"/>
                <a:gd name="connsiteX2" fmla="*/ 849312 w 2201862"/>
                <a:gd name="connsiteY2" fmla="*/ 2005012 h 2005012"/>
                <a:gd name="connsiteX3" fmla="*/ 1439862 w 2201862"/>
                <a:gd name="connsiteY3" fmla="*/ 1862137 h 2005012"/>
                <a:gd name="connsiteX4" fmla="*/ 1906587 w 2201862"/>
                <a:gd name="connsiteY4" fmla="*/ 1462087 h 2005012"/>
                <a:gd name="connsiteX5" fmla="*/ 2201862 w 2201862"/>
                <a:gd name="connsiteY5" fmla="*/ 842962 h 2005012"/>
                <a:gd name="connsiteX6" fmla="*/ 2135187 w 2201862"/>
                <a:gd name="connsiteY6" fmla="*/ 90487 h 2005012"/>
                <a:gd name="connsiteX7" fmla="*/ 2020887 w 2201862"/>
                <a:gd name="connsiteY7" fmla="*/ 300037 h 2005012"/>
                <a:gd name="connsiteX8" fmla="*/ 1763712 w 2201862"/>
                <a:gd name="connsiteY8" fmla="*/ 604837 h 2005012"/>
                <a:gd name="connsiteX9" fmla="*/ 1458912 w 2201862"/>
                <a:gd name="connsiteY9" fmla="*/ 623887 h 2005012"/>
                <a:gd name="connsiteX10" fmla="*/ 820737 w 2201862"/>
                <a:gd name="connsiteY10" fmla="*/ 1033462 h 2005012"/>
                <a:gd name="connsiteX11" fmla="*/ 239712 w 2201862"/>
                <a:gd name="connsiteY11" fmla="*/ 1138237 h 2005012"/>
                <a:gd name="connsiteX12" fmla="*/ 30162 w 2201862"/>
                <a:gd name="connsiteY12" fmla="*/ 1128712 h 2005012"/>
                <a:gd name="connsiteX0" fmla="*/ 30162 w 2239962"/>
                <a:gd name="connsiteY0" fmla="*/ 1128712 h 2005012"/>
                <a:gd name="connsiteX1" fmla="*/ 420687 w 2239962"/>
                <a:gd name="connsiteY1" fmla="*/ 1662112 h 2005012"/>
                <a:gd name="connsiteX2" fmla="*/ 849312 w 2239962"/>
                <a:gd name="connsiteY2" fmla="*/ 2005012 h 2005012"/>
                <a:gd name="connsiteX3" fmla="*/ 1439862 w 2239962"/>
                <a:gd name="connsiteY3" fmla="*/ 1862137 h 2005012"/>
                <a:gd name="connsiteX4" fmla="*/ 1906587 w 2239962"/>
                <a:gd name="connsiteY4" fmla="*/ 1462087 h 2005012"/>
                <a:gd name="connsiteX5" fmla="*/ 2201862 w 2239962"/>
                <a:gd name="connsiteY5" fmla="*/ 842962 h 2005012"/>
                <a:gd name="connsiteX6" fmla="*/ 2135187 w 2239962"/>
                <a:gd name="connsiteY6" fmla="*/ 90487 h 2005012"/>
                <a:gd name="connsiteX7" fmla="*/ 2020887 w 2239962"/>
                <a:gd name="connsiteY7" fmla="*/ 300037 h 2005012"/>
                <a:gd name="connsiteX8" fmla="*/ 1763712 w 2239962"/>
                <a:gd name="connsiteY8" fmla="*/ 604837 h 2005012"/>
                <a:gd name="connsiteX9" fmla="*/ 1458912 w 2239962"/>
                <a:gd name="connsiteY9" fmla="*/ 623887 h 2005012"/>
                <a:gd name="connsiteX10" fmla="*/ 820737 w 2239962"/>
                <a:gd name="connsiteY10" fmla="*/ 1033462 h 2005012"/>
                <a:gd name="connsiteX11" fmla="*/ 239712 w 2239962"/>
                <a:gd name="connsiteY11" fmla="*/ 1138237 h 2005012"/>
                <a:gd name="connsiteX12" fmla="*/ 30162 w 2239962"/>
                <a:gd name="connsiteY12" fmla="*/ 1128712 h 2005012"/>
                <a:gd name="connsiteX0" fmla="*/ 30162 w 2239962"/>
                <a:gd name="connsiteY0" fmla="*/ 1128712 h 2005012"/>
                <a:gd name="connsiteX1" fmla="*/ 420687 w 2239962"/>
                <a:gd name="connsiteY1" fmla="*/ 1662112 h 2005012"/>
                <a:gd name="connsiteX2" fmla="*/ 849312 w 2239962"/>
                <a:gd name="connsiteY2" fmla="*/ 2005012 h 2005012"/>
                <a:gd name="connsiteX3" fmla="*/ 1439862 w 2239962"/>
                <a:gd name="connsiteY3" fmla="*/ 1862137 h 2005012"/>
                <a:gd name="connsiteX4" fmla="*/ 1906587 w 2239962"/>
                <a:gd name="connsiteY4" fmla="*/ 1462087 h 2005012"/>
                <a:gd name="connsiteX5" fmla="*/ 2201862 w 2239962"/>
                <a:gd name="connsiteY5" fmla="*/ 842962 h 2005012"/>
                <a:gd name="connsiteX6" fmla="*/ 2135187 w 2239962"/>
                <a:gd name="connsiteY6" fmla="*/ 90487 h 2005012"/>
                <a:gd name="connsiteX7" fmla="*/ 2020887 w 2239962"/>
                <a:gd name="connsiteY7" fmla="*/ 300037 h 2005012"/>
                <a:gd name="connsiteX8" fmla="*/ 1763712 w 2239962"/>
                <a:gd name="connsiteY8" fmla="*/ 604837 h 2005012"/>
                <a:gd name="connsiteX9" fmla="*/ 1458912 w 2239962"/>
                <a:gd name="connsiteY9" fmla="*/ 623887 h 2005012"/>
                <a:gd name="connsiteX10" fmla="*/ 820737 w 2239962"/>
                <a:gd name="connsiteY10" fmla="*/ 1033462 h 2005012"/>
                <a:gd name="connsiteX11" fmla="*/ 239712 w 2239962"/>
                <a:gd name="connsiteY11" fmla="*/ 1138237 h 2005012"/>
                <a:gd name="connsiteX12" fmla="*/ 30162 w 2239962"/>
                <a:gd name="connsiteY12" fmla="*/ 1128712 h 2005012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820737 w 2239962"/>
                <a:gd name="connsiteY9" fmla="*/ 1033462 h 2038350"/>
                <a:gd name="connsiteX10" fmla="*/ 239712 w 2239962"/>
                <a:gd name="connsiteY10" fmla="*/ 1138237 h 2038350"/>
                <a:gd name="connsiteX11" fmla="*/ 30162 w 2239962"/>
                <a:gd name="connsiteY11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820737 w 2239962"/>
                <a:gd name="connsiteY9" fmla="*/ 1033462 h 2038350"/>
                <a:gd name="connsiteX10" fmla="*/ 239712 w 2239962"/>
                <a:gd name="connsiteY10" fmla="*/ 1138237 h 2038350"/>
                <a:gd name="connsiteX11" fmla="*/ 30162 w 2239962"/>
                <a:gd name="connsiteY11" fmla="*/ 1128712 h 2038350"/>
                <a:gd name="connsiteX0" fmla="*/ 30162 w 2220912"/>
                <a:gd name="connsiteY0" fmla="*/ 868362 h 1778000"/>
                <a:gd name="connsiteX1" fmla="*/ 420687 w 2220912"/>
                <a:gd name="connsiteY1" fmla="*/ 1401762 h 1778000"/>
                <a:gd name="connsiteX2" fmla="*/ 849312 w 2220912"/>
                <a:gd name="connsiteY2" fmla="*/ 1744662 h 1778000"/>
                <a:gd name="connsiteX3" fmla="*/ 1439862 w 2220912"/>
                <a:gd name="connsiteY3" fmla="*/ 1601787 h 1778000"/>
                <a:gd name="connsiteX4" fmla="*/ 1906587 w 2220912"/>
                <a:gd name="connsiteY4" fmla="*/ 1201737 h 1778000"/>
                <a:gd name="connsiteX5" fmla="*/ 2201862 w 2220912"/>
                <a:gd name="connsiteY5" fmla="*/ 582612 h 1778000"/>
                <a:gd name="connsiteX6" fmla="*/ 2020887 w 2220912"/>
                <a:gd name="connsiteY6" fmla="*/ 39687 h 1778000"/>
                <a:gd name="connsiteX7" fmla="*/ 1763712 w 2220912"/>
                <a:gd name="connsiteY7" fmla="*/ 344487 h 1778000"/>
                <a:gd name="connsiteX8" fmla="*/ 820737 w 2220912"/>
                <a:gd name="connsiteY8" fmla="*/ 773112 h 1778000"/>
                <a:gd name="connsiteX9" fmla="*/ 239712 w 2220912"/>
                <a:gd name="connsiteY9" fmla="*/ 877887 h 1778000"/>
                <a:gd name="connsiteX10" fmla="*/ 30162 w 2220912"/>
                <a:gd name="connsiteY10" fmla="*/ 868362 h 1778000"/>
                <a:gd name="connsiteX0" fmla="*/ 30162 w 2220912"/>
                <a:gd name="connsiteY0" fmla="*/ 868362 h 1778000"/>
                <a:gd name="connsiteX1" fmla="*/ 420687 w 2220912"/>
                <a:gd name="connsiteY1" fmla="*/ 1401762 h 1778000"/>
                <a:gd name="connsiteX2" fmla="*/ 849312 w 2220912"/>
                <a:gd name="connsiteY2" fmla="*/ 1744662 h 1778000"/>
                <a:gd name="connsiteX3" fmla="*/ 1439862 w 2220912"/>
                <a:gd name="connsiteY3" fmla="*/ 1601787 h 1778000"/>
                <a:gd name="connsiteX4" fmla="*/ 1906587 w 2220912"/>
                <a:gd name="connsiteY4" fmla="*/ 1201737 h 1778000"/>
                <a:gd name="connsiteX5" fmla="*/ 2201862 w 2220912"/>
                <a:gd name="connsiteY5" fmla="*/ 582612 h 1778000"/>
                <a:gd name="connsiteX6" fmla="*/ 2020887 w 2220912"/>
                <a:gd name="connsiteY6" fmla="*/ 39687 h 1778000"/>
                <a:gd name="connsiteX7" fmla="*/ 1763712 w 2220912"/>
                <a:gd name="connsiteY7" fmla="*/ 344487 h 1778000"/>
                <a:gd name="connsiteX8" fmla="*/ 820737 w 2220912"/>
                <a:gd name="connsiteY8" fmla="*/ 773112 h 1778000"/>
                <a:gd name="connsiteX9" fmla="*/ 239712 w 2220912"/>
                <a:gd name="connsiteY9" fmla="*/ 877887 h 1778000"/>
                <a:gd name="connsiteX10" fmla="*/ 30162 w 2220912"/>
                <a:gd name="connsiteY10" fmla="*/ 868362 h 1778000"/>
                <a:gd name="connsiteX0" fmla="*/ 30162 w 2312374"/>
                <a:gd name="connsiteY0" fmla="*/ 869819 h 1779457"/>
                <a:gd name="connsiteX1" fmla="*/ 420687 w 2312374"/>
                <a:gd name="connsiteY1" fmla="*/ 1403219 h 1779457"/>
                <a:gd name="connsiteX2" fmla="*/ 849312 w 2312374"/>
                <a:gd name="connsiteY2" fmla="*/ 1746119 h 1779457"/>
                <a:gd name="connsiteX3" fmla="*/ 1439862 w 2312374"/>
                <a:gd name="connsiteY3" fmla="*/ 1603244 h 1779457"/>
                <a:gd name="connsiteX4" fmla="*/ 1906587 w 2312374"/>
                <a:gd name="connsiteY4" fmla="*/ 1203194 h 1779457"/>
                <a:gd name="connsiteX5" fmla="*/ 2201862 w 2312374"/>
                <a:gd name="connsiteY5" fmla="*/ 584069 h 1779457"/>
                <a:gd name="connsiteX6" fmla="*/ 2239349 w 2312374"/>
                <a:gd name="connsiteY6" fmla="*/ 39687 h 1779457"/>
                <a:gd name="connsiteX7" fmla="*/ 1763712 w 2312374"/>
                <a:gd name="connsiteY7" fmla="*/ 345944 h 1779457"/>
                <a:gd name="connsiteX8" fmla="*/ 820737 w 2312374"/>
                <a:gd name="connsiteY8" fmla="*/ 774569 h 1779457"/>
                <a:gd name="connsiteX9" fmla="*/ 239712 w 2312374"/>
                <a:gd name="connsiteY9" fmla="*/ 879344 h 1779457"/>
                <a:gd name="connsiteX10" fmla="*/ 30162 w 2312374"/>
                <a:gd name="connsiteY10" fmla="*/ 869819 h 1779457"/>
                <a:gd name="connsiteX0" fmla="*/ 30162 w 2332627"/>
                <a:gd name="connsiteY0" fmla="*/ 846217 h 1755855"/>
                <a:gd name="connsiteX1" fmla="*/ 420687 w 2332627"/>
                <a:gd name="connsiteY1" fmla="*/ 1379617 h 1755855"/>
                <a:gd name="connsiteX2" fmla="*/ 849312 w 2332627"/>
                <a:gd name="connsiteY2" fmla="*/ 1722517 h 1755855"/>
                <a:gd name="connsiteX3" fmla="*/ 1439862 w 2332627"/>
                <a:gd name="connsiteY3" fmla="*/ 1579642 h 1755855"/>
                <a:gd name="connsiteX4" fmla="*/ 1906587 w 2332627"/>
                <a:gd name="connsiteY4" fmla="*/ 1179592 h 1755855"/>
                <a:gd name="connsiteX5" fmla="*/ 2201862 w 2332627"/>
                <a:gd name="connsiteY5" fmla="*/ 560467 h 1755855"/>
                <a:gd name="connsiteX6" fmla="*/ 2239349 w 2332627"/>
                <a:gd name="connsiteY6" fmla="*/ 16085 h 1755855"/>
                <a:gd name="connsiteX7" fmla="*/ 1642189 w 2332627"/>
                <a:gd name="connsiteY7" fmla="*/ 463955 h 1755855"/>
                <a:gd name="connsiteX8" fmla="*/ 820737 w 2332627"/>
                <a:gd name="connsiteY8" fmla="*/ 750967 h 1755855"/>
                <a:gd name="connsiteX9" fmla="*/ 239712 w 2332627"/>
                <a:gd name="connsiteY9" fmla="*/ 855742 h 1755855"/>
                <a:gd name="connsiteX10" fmla="*/ 30162 w 2332627"/>
                <a:gd name="connsiteY10" fmla="*/ 846217 h 1755855"/>
                <a:gd name="connsiteX0" fmla="*/ 30162 w 2332628"/>
                <a:gd name="connsiteY0" fmla="*/ 846217 h 1755855"/>
                <a:gd name="connsiteX1" fmla="*/ 420687 w 2332628"/>
                <a:gd name="connsiteY1" fmla="*/ 1379617 h 1755855"/>
                <a:gd name="connsiteX2" fmla="*/ 849312 w 2332628"/>
                <a:gd name="connsiteY2" fmla="*/ 1722517 h 1755855"/>
                <a:gd name="connsiteX3" fmla="*/ 1439862 w 2332628"/>
                <a:gd name="connsiteY3" fmla="*/ 1579642 h 1755855"/>
                <a:gd name="connsiteX4" fmla="*/ 1906587 w 2332628"/>
                <a:gd name="connsiteY4" fmla="*/ 1179592 h 1755855"/>
                <a:gd name="connsiteX5" fmla="*/ 2201862 w 2332628"/>
                <a:gd name="connsiteY5" fmla="*/ 560467 h 1755855"/>
                <a:gd name="connsiteX6" fmla="*/ 2239349 w 2332628"/>
                <a:gd name="connsiteY6" fmla="*/ 16085 h 1755855"/>
                <a:gd name="connsiteX7" fmla="*/ 1642189 w 2332628"/>
                <a:gd name="connsiteY7" fmla="*/ 463955 h 1755855"/>
                <a:gd name="connsiteX8" fmla="*/ 970384 w 2332628"/>
                <a:gd name="connsiteY8" fmla="*/ 538600 h 1755855"/>
                <a:gd name="connsiteX9" fmla="*/ 239712 w 2332628"/>
                <a:gd name="connsiteY9" fmla="*/ 855742 h 1755855"/>
                <a:gd name="connsiteX10" fmla="*/ 30162 w 2332628"/>
                <a:gd name="connsiteY10" fmla="*/ 846217 h 17558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332628" h="1755855">
                  <a:moveTo>
                    <a:pt x="30162" y="846217"/>
                  </a:moveTo>
                  <a:cubicBezTo>
                    <a:pt x="60324" y="933529"/>
                    <a:pt x="284162" y="1233567"/>
                    <a:pt x="420687" y="1379617"/>
                  </a:cubicBezTo>
                  <a:cubicBezTo>
                    <a:pt x="557212" y="1525667"/>
                    <a:pt x="679449" y="1689179"/>
                    <a:pt x="849312" y="1722517"/>
                  </a:cubicBezTo>
                  <a:cubicBezTo>
                    <a:pt x="1019175" y="1755855"/>
                    <a:pt x="1263650" y="1670129"/>
                    <a:pt x="1439862" y="1579642"/>
                  </a:cubicBezTo>
                  <a:cubicBezTo>
                    <a:pt x="1616074" y="1489155"/>
                    <a:pt x="1779587" y="1349455"/>
                    <a:pt x="1906587" y="1179592"/>
                  </a:cubicBezTo>
                  <a:cubicBezTo>
                    <a:pt x="2033587" y="1009729"/>
                    <a:pt x="2146402" y="754385"/>
                    <a:pt x="2201862" y="560467"/>
                  </a:cubicBezTo>
                  <a:cubicBezTo>
                    <a:pt x="2257322" y="366549"/>
                    <a:pt x="2332628" y="32170"/>
                    <a:pt x="2239349" y="16085"/>
                  </a:cubicBezTo>
                  <a:cubicBezTo>
                    <a:pt x="2146070" y="0"/>
                    <a:pt x="1853683" y="376869"/>
                    <a:pt x="1642189" y="463955"/>
                  </a:cubicBezTo>
                  <a:cubicBezTo>
                    <a:pt x="1430695" y="551041"/>
                    <a:pt x="1204130" y="473302"/>
                    <a:pt x="970384" y="538600"/>
                  </a:cubicBezTo>
                  <a:cubicBezTo>
                    <a:pt x="736638" y="603898"/>
                    <a:pt x="396416" y="804472"/>
                    <a:pt x="239712" y="855742"/>
                  </a:cubicBezTo>
                  <a:cubicBezTo>
                    <a:pt x="83008" y="907012"/>
                    <a:pt x="0" y="758905"/>
                    <a:pt x="30162" y="846217"/>
                  </a:cubicBezTo>
                  <a:close/>
                </a:path>
              </a:pathLst>
            </a:custGeom>
            <a:gradFill flip="none" rotWithShape="1">
              <a:gsLst>
                <a:gs pos="74000">
                  <a:schemeClr val="bg1">
                    <a:alpha val="11000"/>
                  </a:schemeClr>
                </a:gs>
                <a:gs pos="28000">
                  <a:schemeClr val="bg1">
                    <a:alpha val="0"/>
                  </a:schemeClr>
                </a:gs>
                <a:gs pos="0">
                  <a:schemeClr val="bg1">
                    <a:alpha val="0"/>
                  </a:schemeClr>
                </a:gs>
              </a:gsLst>
              <a:lin ang="2700000" scaled="0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8" name="Oval 26"/>
            <p:cNvSpPr>
              <a:spLocks noChangeAspect="1" noChangeArrowheads="1"/>
            </p:cNvSpPr>
            <p:nvPr/>
          </p:nvSpPr>
          <p:spPr bwMode="auto">
            <a:xfrm rot="8100000">
              <a:off x="6006816" y="4664751"/>
              <a:ext cx="1550260" cy="831200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33000"/>
                  </a:schemeClr>
                </a:gs>
                <a:gs pos="20000">
                  <a:schemeClr val="bg1">
                    <a:gamma/>
                    <a:shade val="46275"/>
                    <a:invGamma/>
                    <a:alpha val="0"/>
                  </a:schemeClr>
                </a:gs>
              </a:gsLst>
              <a:lin ang="5400000" scaled="1"/>
            </a:gradFill>
            <a:ln w="38100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49" name="TextBox 48"/>
          <p:cNvSpPr txBox="1">
            <a:spLocks noChangeArrowheads="1"/>
          </p:cNvSpPr>
          <p:nvPr/>
        </p:nvSpPr>
        <p:spPr bwMode="auto">
          <a:xfrm>
            <a:off x="1019682" y="3124298"/>
            <a:ext cx="917701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kumimoji="0" lang="en-US" altLang="ko-KR" sz="1400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TEXT</a:t>
            </a:r>
            <a:endParaRPr kumimoji="0" lang="en-US" altLang="ko-KR" sz="1400" dirty="0">
              <a:solidFill>
                <a:schemeClr val="bg1"/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  <p:sp>
        <p:nvSpPr>
          <p:cNvPr id="50" name="타원 95"/>
          <p:cNvSpPr/>
          <p:nvPr/>
        </p:nvSpPr>
        <p:spPr>
          <a:xfrm>
            <a:off x="795876" y="4322050"/>
            <a:ext cx="596823" cy="596822"/>
          </a:xfrm>
          <a:prstGeom prst="ellipse">
            <a:avLst/>
          </a:prstGeom>
          <a:solidFill>
            <a:srgbClr val="CBCBC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51" name="그룹 60"/>
          <p:cNvGrpSpPr>
            <a:grpSpLocks/>
          </p:cNvGrpSpPr>
          <p:nvPr/>
        </p:nvGrpSpPr>
        <p:grpSpPr bwMode="auto">
          <a:xfrm>
            <a:off x="761035" y="4312953"/>
            <a:ext cx="677986" cy="615016"/>
            <a:chOff x="5075123" y="3457302"/>
            <a:chExt cx="2481953" cy="2249809"/>
          </a:xfrm>
        </p:grpSpPr>
        <p:sp>
          <p:nvSpPr>
            <p:cNvPr id="52" name="타원 97"/>
            <p:cNvSpPr/>
            <p:nvPr/>
          </p:nvSpPr>
          <p:spPr>
            <a:xfrm>
              <a:off x="5159815" y="3457302"/>
              <a:ext cx="2249809" cy="2249809"/>
            </a:xfrm>
            <a:prstGeom prst="ellipse">
              <a:avLst/>
            </a:prstGeom>
            <a:gradFill flip="none" rotWithShape="1">
              <a:gsLst>
                <a:gs pos="62000">
                  <a:schemeClr val="bg1">
                    <a:alpha val="0"/>
                  </a:schemeClr>
                </a:gs>
                <a:gs pos="45000">
                  <a:schemeClr val="bg1">
                    <a:alpha val="0"/>
                  </a:schemeClr>
                </a:gs>
                <a:gs pos="100000">
                  <a:schemeClr val="bg1"/>
                </a:gs>
              </a:gsLst>
              <a:path path="circle">
                <a:fillToRect l="50000" t="50000" r="50000" b="50000"/>
              </a:path>
              <a:tileRect/>
            </a:gradFill>
            <a:ln>
              <a:solidFill>
                <a:schemeClr val="bg1"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3" name="Oval 26"/>
            <p:cNvSpPr>
              <a:spLocks noChangeAspect="1" noChangeArrowheads="1"/>
            </p:cNvSpPr>
            <p:nvPr/>
          </p:nvSpPr>
          <p:spPr bwMode="auto">
            <a:xfrm rot="18900000">
              <a:off x="5075123" y="3760604"/>
              <a:ext cx="1550261" cy="831201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33000"/>
                  </a:schemeClr>
                </a:gs>
                <a:gs pos="100000">
                  <a:schemeClr val="bg1">
                    <a:gamma/>
                    <a:shade val="46275"/>
                    <a:invGamma/>
                    <a:alpha val="0"/>
                  </a:schemeClr>
                </a:gs>
              </a:gsLst>
              <a:lin ang="5400000" scaled="1"/>
            </a:gradFill>
            <a:ln w="38100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4" name="Oval 28"/>
            <p:cNvSpPr>
              <a:spLocks noChangeArrowheads="1"/>
            </p:cNvSpPr>
            <p:nvPr/>
          </p:nvSpPr>
          <p:spPr bwMode="auto">
            <a:xfrm flipH="1">
              <a:off x="5386741" y="3670248"/>
              <a:ext cx="713227" cy="639276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64999"/>
                  </a:schemeClr>
                </a:gs>
                <a:gs pos="100000">
                  <a:srgbClr val="67ABF5">
                    <a:alpha val="0"/>
                  </a:srgb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kumimoji="0" lang="ko-KR" altLang="en-US">
                <a:latin typeface="Arial" pitchFamily="34" charset="0"/>
                <a:ea typeface="맑은 고딕" pitchFamily="50" charset="-127"/>
                <a:cs typeface="Arial" pitchFamily="34" charset="0"/>
              </a:endParaRPr>
            </a:p>
          </p:txBody>
        </p:sp>
        <p:sp>
          <p:nvSpPr>
            <p:cNvPr id="55" name="자유형 100"/>
            <p:cNvSpPr/>
            <p:nvPr/>
          </p:nvSpPr>
          <p:spPr>
            <a:xfrm rot="5398342">
              <a:off x="5955277" y="3558568"/>
              <a:ext cx="1424934" cy="1382488"/>
            </a:xfrm>
            <a:custGeom>
              <a:avLst/>
              <a:gdLst>
                <a:gd name="connsiteX0" fmla="*/ 0 w 1800225"/>
                <a:gd name="connsiteY0" fmla="*/ 1285875 h 1409700"/>
                <a:gd name="connsiteX1" fmla="*/ 723900 w 1800225"/>
                <a:gd name="connsiteY1" fmla="*/ 1409700 h 1409700"/>
                <a:gd name="connsiteX2" fmla="*/ 1800225 w 1800225"/>
                <a:gd name="connsiteY2" fmla="*/ 428625 h 1409700"/>
                <a:gd name="connsiteX3" fmla="*/ 1323975 w 1800225"/>
                <a:gd name="connsiteY3" fmla="*/ 0 h 1409700"/>
                <a:gd name="connsiteX4" fmla="*/ 342900 w 1800225"/>
                <a:gd name="connsiteY4" fmla="*/ 419100 h 1409700"/>
                <a:gd name="connsiteX5" fmla="*/ 0 w 1800225"/>
                <a:gd name="connsiteY5" fmla="*/ 1285875 h 1409700"/>
                <a:gd name="connsiteX0" fmla="*/ 63500 w 1863725"/>
                <a:gd name="connsiteY0" fmla="*/ 1287462 h 1411287"/>
                <a:gd name="connsiteX1" fmla="*/ 787400 w 1863725"/>
                <a:gd name="connsiteY1" fmla="*/ 1411287 h 1411287"/>
                <a:gd name="connsiteX2" fmla="*/ 1863725 w 1863725"/>
                <a:gd name="connsiteY2" fmla="*/ 430212 h 1411287"/>
                <a:gd name="connsiteX3" fmla="*/ 1387475 w 1863725"/>
                <a:gd name="connsiteY3" fmla="*/ 1587 h 1411287"/>
                <a:gd name="connsiteX4" fmla="*/ 406400 w 1863725"/>
                <a:gd name="connsiteY4" fmla="*/ 420687 h 1411287"/>
                <a:gd name="connsiteX5" fmla="*/ 63500 w 1863725"/>
                <a:gd name="connsiteY5" fmla="*/ 1287462 h 1411287"/>
                <a:gd name="connsiteX0" fmla="*/ 63500 w 1963738"/>
                <a:gd name="connsiteY0" fmla="*/ 1287462 h 1411287"/>
                <a:gd name="connsiteX1" fmla="*/ 787400 w 1963738"/>
                <a:gd name="connsiteY1" fmla="*/ 1411287 h 1411287"/>
                <a:gd name="connsiteX2" fmla="*/ 1863725 w 1963738"/>
                <a:gd name="connsiteY2" fmla="*/ 430212 h 1411287"/>
                <a:gd name="connsiteX3" fmla="*/ 1387475 w 1963738"/>
                <a:gd name="connsiteY3" fmla="*/ 1587 h 1411287"/>
                <a:gd name="connsiteX4" fmla="*/ 406400 w 1963738"/>
                <a:gd name="connsiteY4" fmla="*/ 420687 h 1411287"/>
                <a:gd name="connsiteX5" fmla="*/ 63500 w 1963738"/>
                <a:gd name="connsiteY5" fmla="*/ 1287462 h 1411287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41717 w 1963737"/>
                <a:gd name="connsiteY0" fmla="*/ 1287462 h 1689794"/>
                <a:gd name="connsiteX1" fmla="*/ 634920 w 1963737"/>
                <a:gd name="connsiteY1" fmla="*/ 1546919 h 1689794"/>
                <a:gd name="connsiteX2" fmla="*/ 1841942 w 1963737"/>
                <a:gd name="connsiteY2" fmla="*/ 430212 h 1689794"/>
                <a:gd name="connsiteX3" fmla="*/ 1365692 w 1963737"/>
                <a:gd name="connsiteY3" fmla="*/ 1587 h 1689794"/>
                <a:gd name="connsiteX4" fmla="*/ 384617 w 1963737"/>
                <a:gd name="connsiteY4" fmla="*/ 420687 h 1689794"/>
                <a:gd name="connsiteX5" fmla="*/ 41717 w 1963737"/>
                <a:gd name="connsiteY5" fmla="*/ 1287462 h 1689794"/>
                <a:gd name="connsiteX0" fmla="*/ 41717 w 1860992"/>
                <a:gd name="connsiteY0" fmla="*/ 1287462 h 1689794"/>
                <a:gd name="connsiteX1" fmla="*/ 634920 w 1860992"/>
                <a:gd name="connsiteY1" fmla="*/ 1546919 h 1689794"/>
                <a:gd name="connsiteX2" fmla="*/ 1479991 w 1860992"/>
                <a:gd name="connsiteY2" fmla="*/ 896937 h 1689794"/>
                <a:gd name="connsiteX3" fmla="*/ 1841942 w 1860992"/>
                <a:gd name="connsiteY3" fmla="*/ 430212 h 1689794"/>
                <a:gd name="connsiteX4" fmla="*/ 1365692 w 1860992"/>
                <a:gd name="connsiteY4" fmla="*/ 1587 h 1689794"/>
                <a:gd name="connsiteX5" fmla="*/ 384617 w 1860992"/>
                <a:gd name="connsiteY5" fmla="*/ 420687 h 1689794"/>
                <a:gd name="connsiteX6" fmla="*/ 41717 w 1860992"/>
                <a:gd name="connsiteY6" fmla="*/ 1287462 h 1689794"/>
                <a:gd name="connsiteX0" fmla="*/ 41717 w 1843724"/>
                <a:gd name="connsiteY0" fmla="*/ 1287462 h 1689794"/>
                <a:gd name="connsiteX1" fmla="*/ 634920 w 1843724"/>
                <a:gd name="connsiteY1" fmla="*/ 1546919 h 1689794"/>
                <a:gd name="connsiteX2" fmla="*/ 1355000 w 1843724"/>
                <a:gd name="connsiteY2" fmla="*/ 466799 h 1689794"/>
                <a:gd name="connsiteX3" fmla="*/ 1841942 w 1843724"/>
                <a:gd name="connsiteY3" fmla="*/ 430212 h 1689794"/>
                <a:gd name="connsiteX4" fmla="*/ 1365692 w 1843724"/>
                <a:gd name="connsiteY4" fmla="*/ 1587 h 1689794"/>
                <a:gd name="connsiteX5" fmla="*/ 384617 w 1843724"/>
                <a:gd name="connsiteY5" fmla="*/ 420687 h 1689794"/>
                <a:gd name="connsiteX6" fmla="*/ 41717 w 1843724"/>
                <a:gd name="connsiteY6" fmla="*/ 1287462 h 1689794"/>
                <a:gd name="connsiteX0" fmla="*/ 41717 w 1843724"/>
                <a:gd name="connsiteY0" fmla="*/ 1287462 h 1689794"/>
                <a:gd name="connsiteX1" fmla="*/ 634920 w 1843724"/>
                <a:gd name="connsiteY1" fmla="*/ 1546919 h 1689794"/>
                <a:gd name="connsiteX2" fmla="*/ 1355000 w 1843724"/>
                <a:gd name="connsiteY2" fmla="*/ 466799 h 1689794"/>
                <a:gd name="connsiteX3" fmla="*/ 1841942 w 1843724"/>
                <a:gd name="connsiteY3" fmla="*/ 430212 h 1689794"/>
                <a:gd name="connsiteX4" fmla="*/ 1365692 w 1843724"/>
                <a:gd name="connsiteY4" fmla="*/ 1587 h 1689794"/>
                <a:gd name="connsiteX5" fmla="*/ 384617 w 1843724"/>
                <a:gd name="connsiteY5" fmla="*/ 420687 h 1689794"/>
                <a:gd name="connsiteX6" fmla="*/ 41717 w 1843724"/>
                <a:gd name="connsiteY6" fmla="*/ 1287462 h 1689794"/>
                <a:gd name="connsiteX0" fmla="*/ 41717 w 1855725"/>
                <a:gd name="connsiteY0" fmla="*/ 1287462 h 1689794"/>
                <a:gd name="connsiteX1" fmla="*/ 634920 w 1855725"/>
                <a:gd name="connsiteY1" fmla="*/ 1546919 h 1689794"/>
                <a:gd name="connsiteX2" fmla="*/ 1282992 w 1855725"/>
                <a:gd name="connsiteY2" fmla="*/ 322783 h 1689794"/>
                <a:gd name="connsiteX3" fmla="*/ 1841942 w 1855725"/>
                <a:gd name="connsiteY3" fmla="*/ 430212 h 1689794"/>
                <a:gd name="connsiteX4" fmla="*/ 1365692 w 1855725"/>
                <a:gd name="connsiteY4" fmla="*/ 1587 h 1689794"/>
                <a:gd name="connsiteX5" fmla="*/ 384617 w 1855725"/>
                <a:gd name="connsiteY5" fmla="*/ 420687 h 1689794"/>
                <a:gd name="connsiteX6" fmla="*/ 41717 w 1855725"/>
                <a:gd name="connsiteY6" fmla="*/ 1287462 h 1689794"/>
                <a:gd name="connsiteX0" fmla="*/ 41717 w 1876164"/>
                <a:gd name="connsiteY0" fmla="*/ 1287462 h 1689794"/>
                <a:gd name="connsiteX1" fmla="*/ 634920 w 1876164"/>
                <a:gd name="connsiteY1" fmla="*/ 1546919 h 1689794"/>
                <a:gd name="connsiteX2" fmla="*/ 1571024 w 1876164"/>
                <a:gd name="connsiteY2" fmla="*/ 538807 h 1689794"/>
                <a:gd name="connsiteX3" fmla="*/ 1841942 w 1876164"/>
                <a:gd name="connsiteY3" fmla="*/ 430212 h 1689794"/>
                <a:gd name="connsiteX4" fmla="*/ 1365692 w 1876164"/>
                <a:gd name="connsiteY4" fmla="*/ 1587 h 1689794"/>
                <a:gd name="connsiteX5" fmla="*/ 384617 w 1876164"/>
                <a:gd name="connsiteY5" fmla="*/ 420687 h 1689794"/>
                <a:gd name="connsiteX6" fmla="*/ 41717 w 1876164"/>
                <a:gd name="connsiteY6" fmla="*/ 1287462 h 1689794"/>
                <a:gd name="connsiteX0" fmla="*/ 53718 w 1888165"/>
                <a:gd name="connsiteY0" fmla="*/ 1287462 h 1761802"/>
                <a:gd name="connsiteX1" fmla="*/ 718928 w 1888165"/>
                <a:gd name="connsiteY1" fmla="*/ 1618927 h 1761802"/>
                <a:gd name="connsiteX2" fmla="*/ 1583025 w 1888165"/>
                <a:gd name="connsiteY2" fmla="*/ 538807 h 1761802"/>
                <a:gd name="connsiteX3" fmla="*/ 1853943 w 1888165"/>
                <a:gd name="connsiteY3" fmla="*/ 430212 h 1761802"/>
                <a:gd name="connsiteX4" fmla="*/ 1377693 w 1888165"/>
                <a:gd name="connsiteY4" fmla="*/ 1587 h 1761802"/>
                <a:gd name="connsiteX5" fmla="*/ 396618 w 1888165"/>
                <a:gd name="connsiteY5" fmla="*/ 420687 h 1761802"/>
                <a:gd name="connsiteX6" fmla="*/ 53718 w 1888165"/>
                <a:gd name="connsiteY6" fmla="*/ 1287462 h 1761802"/>
                <a:gd name="connsiteX0" fmla="*/ 53718 w 1888165"/>
                <a:gd name="connsiteY0" fmla="*/ 1287462 h 1761802"/>
                <a:gd name="connsiteX1" fmla="*/ 718928 w 1888165"/>
                <a:gd name="connsiteY1" fmla="*/ 1618927 h 1761802"/>
                <a:gd name="connsiteX2" fmla="*/ 1583025 w 1888165"/>
                <a:gd name="connsiteY2" fmla="*/ 538807 h 1761802"/>
                <a:gd name="connsiteX3" fmla="*/ 1853943 w 1888165"/>
                <a:gd name="connsiteY3" fmla="*/ 430212 h 1761802"/>
                <a:gd name="connsiteX4" fmla="*/ 1377693 w 1888165"/>
                <a:gd name="connsiteY4" fmla="*/ 1587 h 1761802"/>
                <a:gd name="connsiteX5" fmla="*/ 396618 w 1888165"/>
                <a:gd name="connsiteY5" fmla="*/ 420687 h 1761802"/>
                <a:gd name="connsiteX6" fmla="*/ 53718 w 1888165"/>
                <a:gd name="connsiteY6" fmla="*/ 1287462 h 1761802"/>
                <a:gd name="connsiteX0" fmla="*/ 53718 w 1888165"/>
                <a:gd name="connsiteY0" fmla="*/ 1287462 h 1706006"/>
                <a:gd name="connsiteX1" fmla="*/ 718928 w 1888165"/>
                <a:gd name="connsiteY1" fmla="*/ 1618927 h 1706006"/>
                <a:gd name="connsiteX2" fmla="*/ 1583025 w 1888165"/>
                <a:gd name="connsiteY2" fmla="*/ 538807 h 1706006"/>
                <a:gd name="connsiteX3" fmla="*/ 1853943 w 1888165"/>
                <a:gd name="connsiteY3" fmla="*/ 430212 h 1706006"/>
                <a:gd name="connsiteX4" fmla="*/ 1377693 w 1888165"/>
                <a:gd name="connsiteY4" fmla="*/ 1587 h 1706006"/>
                <a:gd name="connsiteX5" fmla="*/ 396618 w 1888165"/>
                <a:gd name="connsiteY5" fmla="*/ 420687 h 1706006"/>
                <a:gd name="connsiteX6" fmla="*/ 53718 w 1888165"/>
                <a:gd name="connsiteY6" fmla="*/ 1287462 h 1706006"/>
                <a:gd name="connsiteX0" fmla="*/ 53718 w 1888165"/>
                <a:gd name="connsiteY0" fmla="*/ 1287462 h 1618927"/>
                <a:gd name="connsiteX1" fmla="*/ 718928 w 1888165"/>
                <a:gd name="connsiteY1" fmla="*/ 1618927 h 1618927"/>
                <a:gd name="connsiteX2" fmla="*/ 1583025 w 1888165"/>
                <a:gd name="connsiteY2" fmla="*/ 538807 h 1618927"/>
                <a:gd name="connsiteX3" fmla="*/ 1853943 w 1888165"/>
                <a:gd name="connsiteY3" fmla="*/ 430212 h 1618927"/>
                <a:gd name="connsiteX4" fmla="*/ 1377693 w 1888165"/>
                <a:gd name="connsiteY4" fmla="*/ 1587 h 1618927"/>
                <a:gd name="connsiteX5" fmla="*/ 396618 w 1888165"/>
                <a:gd name="connsiteY5" fmla="*/ 420687 h 1618927"/>
                <a:gd name="connsiteX6" fmla="*/ 53718 w 1888165"/>
                <a:gd name="connsiteY6" fmla="*/ 1287462 h 1618927"/>
                <a:gd name="connsiteX0" fmla="*/ 5223 w 1839670"/>
                <a:gd name="connsiteY0" fmla="*/ 1287462 h 1780287"/>
                <a:gd name="connsiteX1" fmla="*/ 379464 w 1839670"/>
                <a:gd name="connsiteY1" fmla="*/ 1506969 h 1780287"/>
                <a:gd name="connsiteX2" fmla="*/ 670433 w 1839670"/>
                <a:gd name="connsiteY2" fmla="*/ 1618927 h 1780287"/>
                <a:gd name="connsiteX3" fmla="*/ 1534530 w 1839670"/>
                <a:gd name="connsiteY3" fmla="*/ 538807 h 1780287"/>
                <a:gd name="connsiteX4" fmla="*/ 1805448 w 1839670"/>
                <a:gd name="connsiteY4" fmla="*/ 430212 h 1780287"/>
                <a:gd name="connsiteX5" fmla="*/ 1329198 w 1839670"/>
                <a:gd name="connsiteY5" fmla="*/ 1587 h 1780287"/>
                <a:gd name="connsiteX6" fmla="*/ 348123 w 1839670"/>
                <a:gd name="connsiteY6" fmla="*/ 420687 h 1780287"/>
                <a:gd name="connsiteX7" fmla="*/ 5223 w 1839670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834947" h="1780287">
                  <a:moveTo>
                    <a:pt x="500" y="1287462"/>
                  </a:moveTo>
                  <a:cubicBezTo>
                    <a:pt x="1000" y="1451572"/>
                    <a:pt x="235534" y="1350106"/>
                    <a:pt x="346402" y="1405350"/>
                  </a:cubicBezTo>
                  <a:cubicBezTo>
                    <a:pt x="457270" y="1460594"/>
                    <a:pt x="473199" y="1780287"/>
                    <a:pt x="665710" y="1618927"/>
                  </a:cubicBezTo>
                  <a:cubicBezTo>
                    <a:pt x="905422" y="1553840"/>
                    <a:pt x="1238695" y="627021"/>
                    <a:pt x="1529807" y="538807"/>
                  </a:cubicBezTo>
                  <a:cubicBezTo>
                    <a:pt x="1820919" y="450593"/>
                    <a:pt x="1834947" y="519749"/>
                    <a:pt x="1800725" y="430212"/>
                  </a:cubicBezTo>
                  <a:cubicBezTo>
                    <a:pt x="1766503" y="340675"/>
                    <a:pt x="1567362" y="3174"/>
                    <a:pt x="1324475" y="1587"/>
                  </a:cubicBezTo>
                  <a:cubicBezTo>
                    <a:pt x="1081588" y="0"/>
                    <a:pt x="564063" y="206375"/>
                    <a:pt x="343400" y="420687"/>
                  </a:cubicBezTo>
                  <a:cubicBezTo>
                    <a:pt x="122738" y="635000"/>
                    <a:pt x="0" y="1123352"/>
                    <a:pt x="500" y="1287462"/>
                  </a:cubicBezTo>
                  <a:close/>
                </a:path>
              </a:pathLst>
            </a:custGeom>
            <a:gradFill flip="none" rotWithShape="1">
              <a:gsLst>
                <a:gs pos="74000">
                  <a:schemeClr val="bg1">
                    <a:alpha val="19000"/>
                  </a:schemeClr>
                </a:gs>
                <a:gs pos="50000">
                  <a:schemeClr val="bg1">
                    <a:alpha val="0"/>
                  </a:schemeClr>
                </a:gs>
                <a:gs pos="100000">
                  <a:schemeClr val="bg1">
                    <a:alpha val="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6" name="자유형 101"/>
            <p:cNvSpPr/>
            <p:nvPr/>
          </p:nvSpPr>
          <p:spPr>
            <a:xfrm rot="5839189">
              <a:off x="4992668" y="4233137"/>
              <a:ext cx="1574505" cy="1185188"/>
            </a:xfrm>
            <a:custGeom>
              <a:avLst/>
              <a:gdLst>
                <a:gd name="connsiteX0" fmla="*/ 0 w 2171700"/>
                <a:gd name="connsiteY0" fmla="*/ 1038225 h 1914525"/>
                <a:gd name="connsiteX1" fmla="*/ 390525 w 2171700"/>
                <a:gd name="connsiteY1" fmla="*/ 1571625 h 1914525"/>
                <a:gd name="connsiteX2" fmla="*/ 819150 w 2171700"/>
                <a:gd name="connsiteY2" fmla="*/ 1914525 h 1914525"/>
                <a:gd name="connsiteX3" fmla="*/ 1409700 w 2171700"/>
                <a:gd name="connsiteY3" fmla="*/ 1771650 h 1914525"/>
                <a:gd name="connsiteX4" fmla="*/ 1876425 w 2171700"/>
                <a:gd name="connsiteY4" fmla="*/ 1371600 h 1914525"/>
                <a:gd name="connsiteX5" fmla="*/ 2171700 w 2171700"/>
                <a:gd name="connsiteY5" fmla="*/ 752475 h 1914525"/>
                <a:gd name="connsiteX6" fmla="*/ 2105025 w 2171700"/>
                <a:gd name="connsiteY6" fmla="*/ 0 h 1914525"/>
                <a:gd name="connsiteX7" fmla="*/ 1990725 w 2171700"/>
                <a:gd name="connsiteY7" fmla="*/ 209550 h 1914525"/>
                <a:gd name="connsiteX8" fmla="*/ 1733550 w 2171700"/>
                <a:gd name="connsiteY8" fmla="*/ 514350 h 1914525"/>
                <a:gd name="connsiteX9" fmla="*/ 1428750 w 2171700"/>
                <a:gd name="connsiteY9" fmla="*/ 533400 h 1914525"/>
                <a:gd name="connsiteX10" fmla="*/ 790575 w 2171700"/>
                <a:gd name="connsiteY10" fmla="*/ 942975 h 1914525"/>
                <a:gd name="connsiteX11" fmla="*/ 209550 w 2171700"/>
                <a:gd name="connsiteY11" fmla="*/ 1047750 h 1914525"/>
                <a:gd name="connsiteX12" fmla="*/ 0 w 2171700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128712 h 2005012"/>
                <a:gd name="connsiteX1" fmla="*/ 420687 w 2201862"/>
                <a:gd name="connsiteY1" fmla="*/ 1662112 h 2005012"/>
                <a:gd name="connsiteX2" fmla="*/ 849312 w 2201862"/>
                <a:gd name="connsiteY2" fmla="*/ 2005012 h 2005012"/>
                <a:gd name="connsiteX3" fmla="*/ 1439862 w 2201862"/>
                <a:gd name="connsiteY3" fmla="*/ 1862137 h 2005012"/>
                <a:gd name="connsiteX4" fmla="*/ 1906587 w 2201862"/>
                <a:gd name="connsiteY4" fmla="*/ 1462087 h 2005012"/>
                <a:gd name="connsiteX5" fmla="*/ 2201862 w 2201862"/>
                <a:gd name="connsiteY5" fmla="*/ 842962 h 2005012"/>
                <a:gd name="connsiteX6" fmla="*/ 2135187 w 2201862"/>
                <a:gd name="connsiteY6" fmla="*/ 90487 h 2005012"/>
                <a:gd name="connsiteX7" fmla="*/ 2020887 w 2201862"/>
                <a:gd name="connsiteY7" fmla="*/ 300037 h 2005012"/>
                <a:gd name="connsiteX8" fmla="*/ 1763712 w 2201862"/>
                <a:gd name="connsiteY8" fmla="*/ 604837 h 2005012"/>
                <a:gd name="connsiteX9" fmla="*/ 1458912 w 2201862"/>
                <a:gd name="connsiteY9" fmla="*/ 623887 h 2005012"/>
                <a:gd name="connsiteX10" fmla="*/ 820737 w 2201862"/>
                <a:gd name="connsiteY10" fmla="*/ 1033462 h 2005012"/>
                <a:gd name="connsiteX11" fmla="*/ 239712 w 2201862"/>
                <a:gd name="connsiteY11" fmla="*/ 1138237 h 2005012"/>
                <a:gd name="connsiteX12" fmla="*/ 30162 w 2201862"/>
                <a:gd name="connsiteY12" fmla="*/ 1128712 h 2005012"/>
                <a:gd name="connsiteX0" fmla="*/ 30162 w 2239962"/>
                <a:gd name="connsiteY0" fmla="*/ 1128712 h 2005012"/>
                <a:gd name="connsiteX1" fmla="*/ 420687 w 2239962"/>
                <a:gd name="connsiteY1" fmla="*/ 1662112 h 2005012"/>
                <a:gd name="connsiteX2" fmla="*/ 849312 w 2239962"/>
                <a:gd name="connsiteY2" fmla="*/ 2005012 h 2005012"/>
                <a:gd name="connsiteX3" fmla="*/ 1439862 w 2239962"/>
                <a:gd name="connsiteY3" fmla="*/ 1862137 h 2005012"/>
                <a:gd name="connsiteX4" fmla="*/ 1906587 w 2239962"/>
                <a:gd name="connsiteY4" fmla="*/ 1462087 h 2005012"/>
                <a:gd name="connsiteX5" fmla="*/ 2201862 w 2239962"/>
                <a:gd name="connsiteY5" fmla="*/ 842962 h 2005012"/>
                <a:gd name="connsiteX6" fmla="*/ 2135187 w 2239962"/>
                <a:gd name="connsiteY6" fmla="*/ 90487 h 2005012"/>
                <a:gd name="connsiteX7" fmla="*/ 2020887 w 2239962"/>
                <a:gd name="connsiteY7" fmla="*/ 300037 h 2005012"/>
                <a:gd name="connsiteX8" fmla="*/ 1763712 w 2239962"/>
                <a:gd name="connsiteY8" fmla="*/ 604837 h 2005012"/>
                <a:gd name="connsiteX9" fmla="*/ 1458912 w 2239962"/>
                <a:gd name="connsiteY9" fmla="*/ 623887 h 2005012"/>
                <a:gd name="connsiteX10" fmla="*/ 820737 w 2239962"/>
                <a:gd name="connsiteY10" fmla="*/ 1033462 h 2005012"/>
                <a:gd name="connsiteX11" fmla="*/ 239712 w 2239962"/>
                <a:gd name="connsiteY11" fmla="*/ 1138237 h 2005012"/>
                <a:gd name="connsiteX12" fmla="*/ 30162 w 2239962"/>
                <a:gd name="connsiteY12" fmla="*/ 1128712 h 2005012"/>
                <a:gd name="connsiteX0" fmla="*/ 30162 w 2239962"/>
                <a:gd name="connsiteY0" fmla="*/ 1128712 h 2005012"/>
                <a:gd name="connsiteX1" fmla="*/ 420687 w 2239962"/>
                <a:gd name="connsiteY1" fmla="*/ 1662112 h 2005012"/>
                <a:gd name="connsiteX2" fmla="*/ 849312 w 2239962"/>
                <a:gd name="connsiteY2" fmla="*/ 2005012 h 2005012"/>
                <a:gd name="connsiteX3" fmla="*/ 1439862 w 2239962"/>
                <a:gd name="connsiteY3" fmla="*/ 1862137 h 2005012"/>
                <a:gd name="connsiteX4" fmla="*/ 1906587 w 2239962"/>
                <a:gd name="connsiteY4" fmla="*/ 1462087 h 2005012"/>
                <a:gd name="connsiteX5" fmla="*/ 2201862 w 2239962"/>
                <a:gd name="connsiteY5" fmla="*/ 842962 h 2005012"/>
                <a:gd name="connsiteX6" fmla="*/ 2135187 w 2239962"/>
                <a:gd name="connsiteY6" fmla="*/ 90487 h 2005012"/>
                <a:gd name="connsiteX7" fmla="*/ 2020887 w 2239962"/>
                <a:gd name="connsiteY7" fmla="*/ 300037 h 2005012"/>
                <a:gd name="connsiteX8" fmla="*/ 1763712 w 2239962"/>
                <a:gd name="connsiteY8" fmla="*/ 604837 h 2005012"/>
                <a:gd name="connsiteX9" fmla="*/ 1458912 w 2239962"/>
                <a:gd name="connsiteY9" fmla="*/ 623887 h 2005012"/>
                <a:gd name="connsiteX10" fmla="*/ 820737 w 2239962"/>
                <a:gd name="connsiteY10" fmla="*/ 1033462 h 2005012"/>
                <a:gd name="connsiteX11" fmla="*/ 239712 w 2239962"/>
                <a:gd name="connsiteY11" fmla="*/ 1138237 h 2005012"/>
                <a:gd name="connsiteX12" fmla="*/ 30162 w 2239962"/>
                <a:gd name="connsiteY12" fmla="*/ 1128712 h 2005012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820737 w 2239962"/>
                <a:gd name="connsiteY9" fmla="*/ 1033462 h 2038350"/>
                <a:gd name="connsiteX10" fmla="*/ 239712 w 2239962"/>
                <a:gd name="connsiteY10" fmla="*/ 1138237 h 2038350"/>
                <a:gd name="connsiteX11" fmla="*/ 30162 w 2239962"/>
                <a:gd name="connsiteY11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820737 w 2239962"/>
                <a:gd name="connsiteY9" fmla="*/ 1033462 h 2038350"/>
                <a:gd name="connsiteX10" fmla="*/ 239712 w 2239962"/>
                <a:gd name="connsiteY10" fmla="*/ 1138237 h 2038350"/>
                <a:gd name="connsiteX11" fmla="*/ 30162 w 2239962"/>
                <a:gd name="connsiteY11" fmla="*/ 1128712 h 2038350"/>
                <a:gd name="connsiteX0" fmla="*/ 30162 w 2220912"/>
                <a:gd name="connsiteY0" fmla="*/ 868362 h 1778000"/>
                <a:gd name="connsiteX1" fmla="*/ 420687 w 2220912"/>
                <a:gd name="connsiteY1" fmla="*/ 1401762 h 1778000"/>
                <a:gd name="connsiteX2" fmla="*/ 849312 w 2220912"/>
                <a:gd name="connsiteY2" fmla="*/ 1744662 h 1778000"/>
                <a:gd name="connsiteX3" fmla="*/ 1439862 w 2220912"/>
                <a:gd name="connsiteY3" fmla="*/ 1601787 h 1778000"/>
                <a:gd name="connsiteX4" fmla="*/ 1906587 w 2220912"/>
                <a:gd name="connsiteY4" fmla="*/ 1201737 h 1778000"/>
                <a:gd name="connsiteX5" fmla="*/ 2201862 w 2220912"/>
                <a:gd name="connsiteY5" fmla="*/ 582612 h 1778000"/>
                <a:gd name="connsiteX6" fmla="*/ 2020887 w 2220912"/>
                <a:gd name="connsiteY6" fmla="*/ 39687 h 1778000"/>
                <a:gd name="connsiteX7" fmla="*/ 1763712 w 2220912"/>
                <a:gd name="connsiteY7" fmla="*/ 344487 h 1778000"/>
                <a:gd name="connsiteX8" fmla="*/ 820737 w 2220912"/>
                <a:gd name="connsiteY8" fmla="*/ 773112 h 1778000"/>
                <a:gd name="connsiteX9" fmla="*/ 239712 w 2220912"/>
                <a:gd name="connsiteY9" fmla="*/ 877887 h 1778000"/>
                <a:gd name="connsiteX10" fmla="*/ 30162 w 2220912"/>
                <a:gd name="connsiteY10" fmla="*/ 868362 h 1778000"/>
                <a:gd name="connsiteX0" fmla="*/ 30162 w 2220912"/>
                <a:gd name="connsiteY0" fmla="*/ 868362 h 1778000"/>
                <a:gd name="connsiteX1" fmla="*/ 420687 w 2220912"/>
                <a:gd name="connsiteY1" fmla="*/ 1401762 h 1778000"/>
                <a:gd name="connsiteX2" fmla="*/ 849312 w 2220912"/>
                <a:gd name="connsiteY2" fmla="*/ 1744662 h 1778000"/>
                <a:gd name="connsiteX3" fmla="*/ 1439862 w 2220912"/>
                <a:gd name="connsiteY3" fmla="*/ 1601787 h 1778000"/>
                <a:gd name="connsiteX4" fmla="*/ 1906587 w 2220912"/>
                <a:gd name="connsiteY4" fmla="*/ 1201737 h 1778000"/>
                <a:gd name="connsiteX5" fmla="*/ 2201862 w 2220912"/>
                <a:gd name="connsiteY5" fmla="*/ 582612 h 1778000"/>
                <a:gd name="connsiteX6" fmla="*/ 2020887 w 2220912"/>
                <a:gd name="connsiteY6" fmla="*/ 39687 h 1778000"/>
                <a:gd name="connsiteX7" fmla="*/ 1763712 w 2220912"/>
                <a:gd name="connsiteY7" fmla="*/ 344487 h 1778000"/>
                <a:gd name="connsiteX8" fmla="*/ 820737 w 2220912"/>
                <a:gd name="connsiteY8" fmla="*/ 773112 h 1778000"/>
                <a:gd name="connsiteX9" fmla="*/ 239712 w 2220912"/>
                <a:gd name="connsiteY9" fmla="*/ 877887 h 1778000"/>
                <a:gd name="connsiteX10" fmla="*/ 30162 w 2220912"/>
                <a:gd name="connsiteY10" fmla="*/ 868362 h 1778000"/>
                <a:gd name="connsiteX0" fmla="*/ 30162 w 2312374"/>
                <a:gd name="connsiteY0" fmla="*/ 869819 h 1779457"/>
                <a:gd name="connsiteX1" fmla="*/ 420687 w 2312374"/>
                <a:gd name="connsiteY1" fmla="*/ 1403219 h 1779457"/>
                <a:gd name="connsiteX2" fmla="*/ 849312 w 2312374"/>
                <a:gd name="connsiteY2" fmla="*/ 1746119 h 1779457"/>
                <a:gd name="connsiteX3" fmla="*/ 1439862 w 2312374"/>
                <a:gd name="connsiteY3" fmla="*/ 1603244 h 1779457"/>
                <a:gd name="connsiteX4" fmla="*/ 1906587 w 2312374"/>
                <a:gd name="connsiteY4" fmla="*/ 1203194 h 1779457"/>
                <a:gd name="connsiteX5" fmla="*/ 2201862 w 2312374"/>
                <a:gd name="connsiteY5" fmla="*/ 584069 h 1779457"/>
                <a:gd name="connsiteX6" fmla="*/ 2239349 w 2312374"/>
                <a:gd name="connsiteY6" fmla="*/ 39687 h 1779457"/>
                <a:gd name="connsiteX7" fmla="*/ 1763712 w 2312374"/>
                <a:gd name="connsiteY7" fmla="*/ 345944 h 1779457"/>
                <a:gd name="connsiteX8" fmla="*/ 820737 w 2312374"/>
                <a:gd name="connsiteY8" fmla="*/ 774569 h 1779457"/>
                <a:gd name="connsiteX9" fmla="*/ 239712 w 2312374"/>
                <a:gd name="connsiteY9" fmla="*/ 879344 h 1779457"/>
                <a:gd name="connsiteX10" fmla="*/ 30162 w 2312374"/>
                <a:gd name="connsiteY10" fmla="*/ 869819 h 1779457"/>
                <a:gd name="connsiteX0" fmla="*/ 30162 w 2332627"/>
                <a:gd name="connsiteY0" fmla="*/ 846217 h 1755855"/>
                <a:gd name="connsiteX1" fmla="*/ 420687 w 2332627"/>
                <a:gd name="connsiteY1" fmla="*/ 1379617 h 1755855"/>
                <a:gd name="connsiteX2" fmla="*/ 849312 w 2332627"/>
                <a:gd name="connsiteY2" fmla="*/ 1722517 h 1755855"/>
                <a:gd name="connsiteX3" fmla="*/ 1439862 w 2332627"/>
                <a:gd name="connsiteY3" fmla="*/ 1579642 h 1755855"/>
                <a:gd name="connsiteX4" fmla="*/ 1906587 w 2332627"/>
                <a:gd name="connsiteY4" fmla="*/ 1179592 h 1755855"/>
                <a:gd name="connsiteX5" fmla="*/ 2201862 w 2332627"/>
                <a:gd name="connsiteY5" fmla="*/ 560467 h 1755855"/>
                <a:gd name="connsiteX6" fmla="*/ 2239349 w 2332627"/>
                <a:gd name="connsiteY6" fmla="*/ 16085 h 1755855"/>
                <a:gd name="connsiteX7" fmla="*/ 1642189 w 2332627"/>
                <a:gd name="connsiteY7" fmla="*/ 463955 h 1755855"/>
                <a:gd name="connsiteX8" fmla="*/ 820737 w 2332627"/>
                <a:gd name="connsiteY8" fmla="*/ 750967 h 1755855"/>
                <a:gd name="connsiteX9" fmla="*/ 239712 w 2332627"/>
                <a:gd name="connsiteY9" fmla="*/ 855742 h 1755855"/>
                <a:gd name="connsiteX10" fmla="*/ 30162 w 2332627"/>
                <a:gd name="connsiteY10" fmla="*/ 846217 h 1755855"/>
                <a:gd name="connsiteX0" fmla="*/ 30162 w 2332628"/>
                <a:gd name="connsiteY0" fmla="*/ 846217 h 1755855"/>
                <a:gd name="connsiteX1" fmla="*/ 420687 w 2332628"/>
                <a:gd name="connsiteY1" fmla="*/ 1379617 h 1755855"/>
                <a:gd name="connsiteX2" fmla="*/ 849312 w 2332628"/>
                <a:gd name="connsiteY2" fmla="*/ 1722517 h 1755855"/>
                <a:gd name="connsiteX3" fmla="*/ 1439862 w 2332628"/>
                <a:gd name="connsiteY3" fmla="*/ 1579642 h 1755855"/>
                <a:gd name="connsiteX4" fmla="*/ 1906587 w 2332628"/>
                <a:gd name="connsiteY4" fmla="*/ 1179592 h 1755855"/>
                <a:gd name="connsiteX5" fmla="*/ 2201862 w 2332628"/>
                <a:gd name="connsiteY5" fmla="*/ 560467 h 1755855"/>
                <a:gd name="connsiteX6" fmla="*/ 2239349 w 2332628"/>
                <a:gd name="connsiteY6" fmla="*/ 16085 h 1755855"/>
                <a:gd name="connsiteX7" fmla="*/ 1642189 w 2332628"/>
                <a:gd name="connsiteY7" fmla="*/ 463955 h 1755855"/>
                <a:gd name="connsiteX8" fmla="*/ 970384 w 2332628"/>
                <a:gd name="connsiteY8" fmla="*/ 538600 h 1755855"/>
                <a:gd name="connsiteX9" fmla="*/ 239712 w 2332628"/>
                <a:gd name="connsiteY9" fmla="*/ 855742 h 1755855"/>
                <a:gd name="connsiteX10" fmla="*/ 30162 w 2332628"/>
                <a:gd name="connsiteY10" fmla="*/ 846217 h 17558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332628" h="1755855">
                  <a:moveTo>
                    <a:pt x="30162" y="846217"/>
                  </a:moveTo>
                  <a:cubicBezTo>
                    <a:pt x="60324" y="933529"/>
                    <a:pt x="284162" y="1233567"/>
                    <a:pt x="420687" y="1379617"/>
                  </a:cubicBezTo>
                  <a:cubicBezTo>
                    <a:pt x="557212" y="1525667"/>
                    <a:pt x="679449" y="1689179"/>
                    <a:pt x="849312" y="1722517"/>
                  </a:cubicBezTo>
                  <a:cubicBezTo>
                    <a:pt x="1019175" y="1755855"/>
                    <a:pt x="1263650" y="1670129"/>
                    <a:pt x="1439862" y="1579642"/>
                  </a:cubicBezTo>
                  <a:cubicBezTo>
                    <a:pt x="1616074" y="1489155"/>
                    <a:pt x="1779587" y="1349455"/>
                    <a:pt x="1906587" y="1179592"/>
                  </a:cubicBezTo>
                  <a:cubicBezTo>
                    <a:pt x="2033587" y="1009729"/>
                    <a:pt x="2146402" y="754385"/>
                    <a:pt x="2201862" y="560467"/>
                  </a:cubicBezTo>
                  <a:cubicBezTo>
                    <a:pt x="2257322" y="366549"/>
                    <a:pt x="2332628" y="32170"/>
                    <a:pt x="2239349" y="16085"/>
                  </a:cubicBezTo>
                  <a:cubicBezTo>
                    <a:pt x="2146070" y="0"/>
                    <a:pt x="1853683" y="376869"/>
                    <a:pt x="1642189" y="463955"/>
                  </a:cubicBezTo>
                  <a:cubicBezTo>
                    <a:pt x="1430695" y="551041"/>
                    <a:pt x="1204130" y="473302"/>
                    <a:pt x="970384" y="538600"/>
                  </a:cubicBezTo>
                  <a:cubicBezTo>
                    <a:pt x="736638" y="603898"/>
                    <a:pt x="396416" y="804472"/>
                    <a:pt x="239712" y="855742"/>
                  </a:cubicBezTo>
                  <a:cubicBezTo>
                    <a:pt x="83008" y="907012"/>
                    <a:pt x="0" y="758905"/>
                    <a:pt x="30162" y="846217"/>
                  </a:cubicBezTo>
                  <a:close/>
                </a:path>
              </a:pathLst>
            </a:custGeom>
            <a:gradFill flip="none" rotWithShape="1">
              <a:gsLst>
                <a:gs pos="74000">
                  <a:schemeClr val="bg1">
                    <a:alpha val="11000"/>
                  </a:schemeClr>
                </a:gs>
                <a:gs pos="28000">
                  <a:schemeClr val="bg1">
                    <a:alpha val="0"/>
                  </a:schemeClr>
                </a:gs>
                <a:gs pos="0">
                  <a:schemeClr val="bg1">
                    <a:alpha val="0"/>
                  </a:schemeClr>
                </a:gs>
              </a:gsLst>
              <a:lin ang="2700000" scaled="0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7" name="Oval 26"/>
            <p:cNvSpPr>
              <a:spLocks noChangeAspect="1" noChangeArrowheads="1"/>
            </p:cNvSpPr>
            <p:nvPr/>
          </p:nvSpPr>
          <p:spPr bwMode="auto">
            <a:xfrm rot="8100000">
              <a:off x="6006816" y="4664751"/>
              <a:ext cx="1550260" cy="831200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33000"/>
                  </a:schemeClr>
                </a:gs>
                <a:gs pos="20000">
                  <a:schemeClr val="bg1">
                    <a:gamma/>
                    <a:shade val="46275"/>
                    <a:invGamma/>
                    <a:alpha val="0"/>
                  </a:schemeClr>
                </a:gs>
              </a:gsLst>
              <a:lin ang="5400000" scaled="1"/>
            </a:gradFill>
            <a:ln w="38100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58" name="TextBox 57"/>
          <p:cNvSpPr txBox="1">
            <a:spLocks noChangeArrowheads="1"/>
          </p:cNvSpPr>
          <p:nvPr/>
        </p:nvSpPr>
        <p:spPr bwMode="auto">
          <a:xfrm>
            <a:off x="634883" y="4500498"/>
            <a:ext cx="917701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kumimoji="0" lang="en-US" altLang="ko-KR" sz="1400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TEXT</a:t>
            </a:r>
            <a:endParaRPr kumimoji="0" lang="en-US" altLang="ko-KR" sz="1400" dirty="0">
              <a:solidFill>
                <a:schemeClr val="bg1"/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  <p:sp>
        <p:nvSpPr>
          <p:cNvPr id="59" name="타원 104"/>
          <p:cNvSpPr/>
          <p:nvPr/>
        </p:nvSpPr>
        <p:spPr>
          <a:xfrm>
            <a:off x="795876" y="3590269"/>
            <a:ext cx="596823" cy="596822"/>
          </a:xfrm>
          <a:prstGeom prst="ellipse">
            <a:avLst/>
          </a:prstGeom>
          <a:solidFill>
            <a:srgbClr val="CBCBC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60" name="그룹 60"/>
          <p:cNvGrpSpPr>
            <a:grpSpLocks/>
          </p:cNvGrpSpPr>
          <p:nvPr/>
        </p:nvGrpSpPr>
        <p:grpSpPr bwMode="auto">
          <a:xfrm>
            <a:off x="761035" y="3581173"/>
            <a:ext cx="677986" cy="615016"/>
            <a:chOff x="5075123" y="3457302"/>
            <a:chExt cx="2481953" cy="2249809"/>
          </a:xfrm>
        </p:grpSpPr>
        <p:sp>
          <p:nvSpPr>
            <p:cNvPr id="61" name="타원 106"/>
            <p:cNvSpPr/>
            <p:nvPr/>
          </p:nvSpPr>
          <p:spPr>
            <a:xfrm>
              <a:off x="5159815" y="3457302"/>
              <a:ext cx="2249809" cy="2249809"/>
            </a:xfrm>
            <a:prstGeom prst="ellipse">
              <a:avLst/>
            </a:prstGeom>
            <a:gradFill flip="none" rotWithShape="1">
              <a:gsLst>
                <a:gs pos="62000">
                  <a:schemeClr val="bg1">
                    <a:alpha val="0"/>
                  </a:schemeClr>
                </a:gs>
                <a:gs pos="45000">
                  <a:schemeClr val="bg1">
                    <a:alpha val="0"/>
                  </a:schemeClr>
                </a:gs>
                <a:gs pos="100000">
                  <a:schemeClr val="bg1"/>
                </a:gs>
              </a:gsLst>
              <a:path path="circle">
                <a:fillToRect l="50000" t="50000" r="50000" b="50000"/>
              </a:path>
              <a:tileRect/>
            </a:gradFill>
            <a:ln>
              <a:solidFill>
                <a:schemeClr val="bg1"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2" name="Oval 26"/>
            <p:cNvSpPr>
              <a:spLocks noChangeAspect="1" noChangeArrowheads="1"/>
            </p:cNvSpPr>
            <p:nvPr/>
          </p:nvSpPr>
          <p:spPr bwMode="auto">
            <a:xfrm rot="18900000">
              <a:off x="5075123" y="3760604"/>
              <a:ext cx="1550261" cy="831201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33000"/>
                  </a:schemeClr>
                </a:gs>
                <a:gs pos="100000">
                  <a:schemeClr val="bg1">
                    <a:gamma/>
                    <a:shade val="46275"/>
                    <a:invGamma/>
                    <a:alpha val="0"/>
                  </a:schemeClr>
                </a:gs>
              </a:gsLst>
              <a:lin ang="5400000" scaled="1"/>
            </a:gradFill>
            <a:ln w="38100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3" name="Oval 28"/>
            <p:cNvSpPr>
              <a:spLocks noChangeArrowheads="1"/>
            </p:cNvSpPr>
            <p:nvPr/>
          </p:nvSpPr>
          <p:spPr bwMode="auto">
            <a:xfrm flipH="1">
              <a:off x="5386741" y="3670248"/>
              <a:ext cx="713227" cy="639276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64999"/>
                  </a:schemeClr>
                </a:gs>
                <a:gs pos="100000">
                  <a:srgbClr val="67ABF5">
                    <a:alpha val="0"/>
                  </a:srgb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kumimoji="0" lang="ko-KR" altLang="en-US">
                <a:latin typeface="Arial" pitchFamily="34" charset="0"/>
                <a:ea typeface="맑은 고딕" pitchFamily="50" charset="-127"/>
                <a:cs typeface="Arial" pitchFamily="34" charset="0"/>
              </a:endParaRPr>
            </a:p>
          </p:txBody>
        </p:sp>
        <p:sp>
          <p:nvSpPr>
            <p:cNvPr id="64" name="자유형 109"/>
            <p:cNvSpPr/>
            <p:nvPr/>
          </p:nvSpPr>
          <p:spPr>
            <a:xfrm rot="5398342">
              <a:off x="5955277" y="3558568"/>
              <a:ext cx="1424934" cy="1382488"/>
            </a:xfrm>
            <a:custGeom>
              <a:avLst/>
              <a:gdLst>
                <a:gd name="connsiteX0" fmla="*/ 0 w 1800225"/>
                <a:gd name="connsiteY0" fmla="*/ 1285875 h 1409700"/>
                <a:gd name="connsiteX1" fmla="*/ 723900 w 1800225"/>
                <a:gd name="connsiteY1" fmla="*/ 1409700 h 1409700"/>
                <a:gd name="connsiteX2" fmla="*/ 1800225 w 1800225"/>
                <a:gd name="connsiteY2" fmla="*/ 428625 h 1409700"/>
                <a:gd name="connsiteX3" fmla="*/ 1323975 w 1800225"/>
                <a:gd name="connsiteY3" fmla="*/ 0 h 1409700"/>
                <a:gd name="connsiteX4" fmla="*/ 342900 w 1800225"/>
                <a:gd name="connsiteY4" fmla="*/ 419100 h 1409700"/>
                <a:gd name="connsiteX5" fmla="*/ 0 w 1800225"/>
                <a:gd name="connsiteY5" fmla="*/ 1285875 h 1409700"/>
                <a:gd name="connsiteX0" fmla="*/ 63500 w 1863725"/>
                <a:gd name="connsiteY0" fmla="*/ 1287462 h 1411287"/>
                <a:gd name="connsiteX1" fmla="*/ 787400 w 1863725"/>
                <a:gd name="connsiteY1" fmla="*/ 1411287 h 1411287"/>
                <a:gd name="connsiteX2" fmla="*/ 1863725 w 1863725"/>
                <a:gd name="connsiteY2" fmla="*/ 430212 h 1411287"/>
                <a:gd name="connsiteX3" fmla="*/ 1387475 w 1863725"/>
                <a:gd name="connsiteY3" fmla="*/ 1587 h 1411287"/>
                <a:gd name="connsiteX4" fmla="*/ 406400 w 1863725"/>
                <a:gd name="connsiteY4" fmla="*/ 420687 h 1411287"/>
                <a:gd name="connsiteX5" fmla="*/ 63500 w 1863725"/>
                <a:gd name="connsiteY5" fmla="*/ 1287462 h 1411287"/>
                <a:gd name="connsiteX0" fmla="*/ 63500 w 1963738"/>
                <a:gd name="connsiteY0" fmla="*/ 1287462 h 1411287"/>
                <a:gd name="connsiteX1" fmla="*/ 787400 w 1963738"/>
                <a:gd name="connsiteY1" fmla="*/ 1411287 h 1411287"/>
                <a:gd name="connsiteX2" fmla="*/ 1863725 w 1963738"/>
                <a:gd name="connsiteY2" fmla="*/ 430212 h 1411287"/>
                <a:gd name="connsiteX3" fmla="*/ 1387475 w 1963738"/>
                <a:gd name="connsiteY3" fmla="*/ 1587 h 1411287"/>
                <a:gd name="connsiteX4" fmla="*/ 406400 w 1963738"/>
                <a:gd name="connsiteY4" fmla="*/ 420687 h 1411287"/>
                <a:gd name="connsiteX5" fmla="*/ 63500 w 1963738"/>
                <a:gd name="connsiteY5" fmla="*/ 1287462 h 1411287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41717 w 1963737"/>
                <a:gd name="connsiteY0" fmla="*/ 1287462 h 1689794"/>
                <a:gd name="connsiteX1" fmla="*/ 634920 w 1963737"/>
                <a:gd name="connsiteY1" fmla="*/ 1546919 h 1689794"/>
                <a:gd name="connsiteX2" fmla="*/ 1841942 w 1963737"/>
                <a:gd name="connsiteY2" fmla="*/ 430212 h 1689794"/>
                <a:gd name="connsiteX3" fmla="*/ 1365692 w 1963737"/>
                <a:gd name="connsiteY3" fmla="*/ 1587 h 1689794"/>
                <a:gd name="connsiteX4" fmla="*/ 384617 w 1963737"/>
                <a:gd name="connsiteY4" fmla="*/ 420687 h 1689794"/>
                <a:gd name="connsiteX5" fmla="*/ 41717 w 1963737"/>
                <a:gd name="connsiteY5" fmla="*/ 1287462 h 1689794"/>
                <a:gd name="connsiteX0" fmla="*/ 41717 w 1860992"/>
                <a:gd name="connsiteY0" fmla="*/ 1287462 h 1689794"/>
                <a:gd name="connsiteX1" fmla="*/ 634920 w 1860992"/>
                <a:gd name="connsiteY1" fmla="*/ 1546919 h 1689794"/>
                <a:gd name="connsiteX2" fmla="*/ 1479991 w 1860992"/>
                <a:gd name="connsiteY2" fmla="*/ 896937 h 1689794"/>
                <a:gd name="connsiteX3" fmla="*/ 1841942 w 1860992"/>
                <a:gd name="connsiteY3" fmla="*/ 430212 h 1689794"/>
                <a:gd name="connsiteX4" fmla="*/ 1365692 w 1860992"/>
                <a:gd name="connsiteY4" fmla="*/ 1587 h 1689794"/>
                <a:gd name="connsiteX5" fmla="*/ 384617 w 1860992"/>
                <a:gd name="connsiteY5" fmla="*/ 420687 h 1689794"/>
                <a:gd name="connsiteX6" fmla="*/ 41717 w 1860992"/>
                <a:gd name="connsiteY6" fmla="*/ 1287462 h 1689794"/>
                <a:gd name="connsiteX0" fmla="*/ 41717 w 1843724"/>
                <a:gd name="connsiteY0" fmla="*/ 1287462 h 1689794"/>
                <a:gd name="connsiteX1" fmla="*/ 634920 w 1843724"/>
                <a:gd name="connsiteY1" fmla="*/ 1546919 h 1689794"/>
                <a:gd name="connsiteX2" fmla="*/ 1355000 w 1843724"/>
                <a:gd name="connsiteY2" fmla="*/ 466799 h 1689794"/>
                <a:gd name="connsiteX3" fmla="*/ 1841942 w 1843724"/>
                <a:gd name="connsiteY3" fmla="*/ 430212 h 1689794"/>
                <a:gd name="connsiteX4" fmla="*/ 1365692 w 1843724"/>
                <a:gd name="connsiteY4" fmla="*/ 1587 h 1689794"/>
                <a:gd name="connsiteX5" fmla="*/ 384617 w 1843724"/>
                <a:gd name="connsiteY5" fmla="*/ 420687 h 1689794"/>
                <a:gd name="connsiteX6" fmla="*/ 41717 w 1843724"/>
                <a:gd name="connsiteY6" fmla="*/ 1287462 h 1689794"/>
                <a:gd name="connsiteX0" fmla="*/ 41717 w 1843724"/>
                <a:gd name="connsiteY0" fmla="*/ 1287462 h 1689794"/>
                <a:gd name="connsiteX1" fmla="*/ 634920 w 1843724"/>
                <a:gd name="connsiteY1" fmla="*/ 1546919 h 1689794"/>
                <a:gd name="connsiteX2" fmla="*/ 1355000 w 1843724"/>
                <a:gd name="connsiteY2" fmla="*/ 466799 h 1689794"/>
                <a:gd name="connsiteX3" fmla="*/ 1841942 w 1843724"/>
                <a:gd name="connsiteY3" fmla="*/ 430212 h 1689794"/>
                <a:gd name="connsiteX4" fmla="*/ 1365692 w 1843724"/>
                <a:gd name="connsiteY4" fmla="*/ 1587 h 1689794"/>
                <a:gd name="connsiteX5" fmla="*/ 384617 w 1843724"/>
                <a:gd name="connsiteY5" fmla="*/ 420687 h 1689794"/>
                <a:gd name="connsiteX6" fmla="*/ 41717 w 1843724"/>
                <a:gd name="connsiteY6" fmla="*/ 1287462 h 1689794"/>
                <a:gd name="connsiteX0" fmla="*/ 41717 w 1855725"/>
                <a:gd name="connsiteY0" fmla="*/ 1287462 h 1689794"/>
                <a:gd name="connsiteX1" fmla="*/ 634920 w 1855725"/>
                <a:gd name="connsiteY1" fmla="*/ 1546919 h 1689794"/>
                <a:gd name="connsiteX2" fmla="*/ 1282992 w 1855725"/>
                <a:gd name="connsiteY2" fmla="*/ 322783 h 1689794"/>
                <a:gd name="connsiteX3" fmla="*/ 1841942 w 1855725"/>
                <a:gd name="connsiteY3" fmla="*/ 430212 h 1689794"/>
                <a:gd name="connsiteX4" fmla="*/ 1365692 w 1855725"/>
                <a:gd name="connsiteY4" fmla="*/ 1587 h 1689794"/>
                <a:gd name="connsiteX5" fmla="*/ 384617 w 1855725"/>
                <a:gd name="connsiteY5" fmla="*/ 420687 h 1689794"/>
                <a:gd name="connsiteX6" fmla="*/ 41717 w 1855725"/>
                <a:gd name="connsiteY6" fmla="*/ 1287462 h 1689794"/>
                <a:gd name="connsiteX0" fmla="*/ 41717 w 1876164"/>
                <a:gd name="connsiteY0" fmla="*/ 1287462 h 1689794"/>
                <a:gd name="connsiteX1" fmla="*/ 634920 w 1876164"/>
                <a:gd name="connsiteY1" fmla="*/ 1546919 h 1689794"/>
                <a:gd name="connsiteX2" fmla="*/ 1571024 w 1876164"/>
                <a:gd name="connsiteY2" fmla="*/ 538807 h 1689794"/>
                <a:gd name="connsiteX3" fmla="*/ 1841942 w 1876164"/>
                <a:gd name="connsiteY3" fmla="*/ 430212 h 1689794"/>
                <a:gd name="connsiteX4" fmla="*/ 1365692 w 1876164"/>
                <a:gd name="connsiteY4" fmla="*/ 1587 h 1689794"/>
                <a:gd name="connsiteX5" fmla="*/ 384617 w 1876164"/>
                <a:gd name="connsiteY5" fmla="*/ 420687 h 1689794"/>
                <a:gd name="connsiteX6" fmla="*/ 41717 w 1876164"/>
                <a:gd name="connsiteY6" fmla="*/ 1287462 h 1689794"/>
                <a:gd name="connsiteX0" fmla="*/ 53718 w 1888165"/>
                <a:gd name="connsiteY0" fmla="*/ 1287462 h 1761802"/>
                <a:gd name="connsiteX1" fmla="*/ 718928 w 1888165"/>
                <a:gd name="connsiteY1" fmla="*/ 1618927 h 1761802"/>
                <a:gd name="connsiteX2" fmla="*/ 1583025 w 1888165"/>
                <a:gd name="connsiteY2" fmla="*/ 538807 h 1761802"/>
                <a:gd name="connsiteX3" fmla="*/ 1853943 w 1888165"/>
                <a:gd name="connsiteY3" fmla="*/ 430212 h 1761802"/>
                <a:gd name="connsiteX4" fmla="*/ 1377693 w 1888165"/>
                <a:gd name="connsiteY4" fmla="*/ 1587 h 1761802"/>
                <a:gd name="connsiteX5" fmla="*/ 396618 w 1888165"/>
                <a:gd name="connsiteY5" fmla="*/ 420687 h 1761802"/>
                <a:gd name="connsiteX6" fmla="*/ 53718 w 1888165"/>
                <a:gd name="connsiteY6" fmla="*/ 1287462 h 1761802"/>
                <a:gd name="connsiteX0" fmla="*/ 53718 w 1888165"/>
                <a:gd name="connsiteY0" fmla="*/ 1287462 h 1761802"/>
                <a:gd name="connsiteX1" fmla="*/ 718928 w 1888165"/>
                <a:gd name="connsiteY1" fmla="*/ 1618927 h 1761802"/>
                <a:gd name="connsiteX2" fmla="*/ 1583025 w 1888165"/>
                <a:gd name="connsiteY2" fmla="*/ 538807 h 1761802"/>
                <a:gd name="connsiteX3" fmla="*/ 1853943 w 1888165"/>
                <a:gd name="connsiteY3" fmla="*/ 430212 h 1761802"/>
                <a:gd name="connsiteX4" fmla="*/ 1377693 w 1888165"/>
                <a:gd name="connsiteY4" fmla="*/ 1587 h 1761802"/>
                <a:gd name="connsiteX5" fmla="*/ 396618 w 1888165"/>
                <a:gd name="connsiteY5" fmla="*/ 420687 h 1761802"/>
                <a:gd name="connsiteX6" fmla="*/ 53718 w 1888165"/>
                <a:gd name="connsiteY6" fmla="*/ 1287462 h 1761802"/>
                <a:gd name="connsiteX0" fmla="*/ 53718 w 1888165"/>
                <a:gd name="connsiteY0" fmla="*/ 1287462 h 1706006"/>
                <a:gd name="connsiteX1" fmla="*/ 718928 w 1888165"/>
                <a:gd name="connsiteY1" fmla="*/ 1618927 h 1706006"/>
                <a:gd name="connsiteX2" fmla="*/ 1583025 w 1888165"/>
                <a:gd name="connsiteY2" fmla="*/ 538807 h 1706006"/>
                <a:gd name="connsiteX3" fmla="*/ 1853943 w 1888165"/>
                <a:gd name="connsiteY3" fmla="*/ 430212 h 1706006"/>
                <a:gd name="connsiteX4" fmla="*/ 1377693 w 1888165"/>
                <a:gd name="connsiteY4" fmla="*/ 1587 h 1706006"/>
                <a:gd name="connsiteX5" fmla="*/ 396618 w 1888165"/>
                <a:gd name="connsiteY5" fmla="*/ 420687 h 1706006"/>
                <a:gd name="connsiteX6" fmla="*/ 53718 w 1888165"/>
                <a:gd name="connsiteY6" fmla="*/ 1287462 h 1706006"/>
                <a:gd name="connsiteX0" fmla="*/ 53718 w 1888165"/>
                <a:gd name="connsiteY0" fmla="*/ 1287462 h 1618927"/>
                <a:gd name="connsiteX1" fmla="*/ 718928 w 1888165"/>
                <a:gd name="connsiteY1" fmla="*/ 1618927 h 1618927"/>
                <a:gd name="connsiteX2" fmla="*/ 1583025 w 1888165"/>
                <a:gd name="connsiteY2" fmla="*/ 538807 h 1618927"/>
                <a:gd name="connsiteX3" fmla="*/ 1853943 w 1888165"/>
                <a:gd name="connsiteY3" fmla="*/ 430212 h 1618927"/>
                <a:gd name="connsiteX4" fmla="*/ 1377693 w 1888165"/>
                <a:gd name="connsiteY4" fmla="*/ 1587 h 1618927"/>
                <a:gd name="connsiteX5" fmla="*/ 396618 w 1888165"/>
                <a:gd name="connsiteY5" fmla="*/ 420687 h 1618927"/>
                <a:gd name="connsiteX6" fmla="*/ 53718 w 1888165"/>
                <a:gd name="connsiteY6" fmla="*/ 1287462 h 1618927"/>
                <a:gd name="connsiteX0" fmla="*/ 5223 w 1839670"/>
                <a:gd name="connsiteY0" fmla="*/ 1287462 h 1780287"/>
                <a:gd name="connsiteX1" fmla="*/ 379464 w 1839670"/>
                <a:gd name="connsiteY1" fmla="*/ 1506969 h 1780287"/>
                <a:gd name="connsiteX2" fmla="*/ 670433 w 1839670"/>
                <a:gd name="connsiteY2" fmla="*/ 1618927 h 1780287"/>
                <a:gd name="connsiteX3" fmla="*/ 1534530 w 1839670"/>
                <a:gd name="connsiteY3" fmla="*/ 538807 h 1780287"/>
                <a:gd name="connsiteX4" fmla="*/ 1805448 w 1839670"/>
                <a:gd name="connsiteY4" fmla="*/ 430212 h 1780287"/>
                <a:gd name="connsiteX5" fmla="*/ 1329198 w 1839670"/>
                <a:gd name="connsiteY5" fmla="*/ 1587 h 1780287"/>
                <a:gd name="connsiteX6" fmla="*/ 348123 w 1839670"/>
                <a:gd name="connsiteY6" fmla="*/ 420687 h 1780287"/>
                <a:gd name="connsiteX7" fmla="*/ 5223 w 1839670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834947" h="1780287">
                  <a:moveTo>
                    <a:pt x="500" y="1287462"/>
                  </a:moveTo>
                  <a:cubicBezTo>
                    <a:pt x="1000" y="1451572"/>
                    <a:pt x="235534" y="1350106"/>
                    <a:pt x="346402" y="1405350"/>
                  </a:cubicBezTo>
                  <a:cubicBezTo>
                    <a:pt x="457270" y="1460594"/>
                    <a:pt x="473199" y="1780287"/>
                    <a:pt x="665710" y="1618927"/>
                  </a:cubicBezTo>
                  <a:cubicBezTo>
                    <a:pt x="905422" y="1553840"/>
                    <a:pt x="1238695" y="627021"/>
                    <a:pt x="1529807" y="538807"/>
                  </a:cubicBezTo>
                  <a:cubicBezTo>
                    <a:pt x="1820919" y="450593"/>
                    <a:pt x="1834947" y="519749"/>
                    <a:pt x="1800725" y="430212"/>
                  </a:cubicBezTo>
                  <a:cubicBezTo>
                    <a:pt x="1766503" y="340675"/>
                    <a:pt x="1567362" y="3174"/>
                    <a:pt x="1324475" y="1587"/>
                  </a:cubicBezTo>
                  <a:cubicBezTo>
                    <a:pt x="1081588" y="0"/>
                    <a:pt x="564063" y="206375"/>
                    <a:pt x="343400" y="420687"/>
                  </a:cubicBezTo>
                  <a:cubicBezTo>
                    <a:pt x="122738" y="635000"/>
                    <a:pt x="0" y="1123352"/>
                    <a:pt x="500" y="1287462"/>
                  </a:cubicBezTo>
                  <a:close/>
                </a:path>
              </a:pathLst>
            </a:custGeom>
            <a:gradFill flip="none" rotWithShape="1">
              <a:gsLst>
                <a:gs pos="74000">
                  <a:schemeClr val="bg1">
                    <a:alpha val="19000"/>
                  </a:schemeClr>
                </a:gs>
                <a:gs pos="50000">
                  <a:schemeClr val="bg1">
                    <a:alpha val="0"/>
                  </a:schemeClr>
                </a:gs>
                <a:gs pos="100000">
                  <a:schemeClr val="bg1">
                    <a:alpha val="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5" name="자유형 110"/>
            <p:cNvSpPr/>
            <p:nvPr/>
          </p:nvSpPr>
          <p:spPr>
            <a:xfrm rot="5839189">
              <a:off x="4992668" y="4233137"/>
              <a:ext cx="1574505" cy="1185188"/>
            </a:xfrm>
            <a:custGeom>
              <a:avLst/>
              <a:gdLst>
                <a:gd name="connsiteX0" fmla="*/ 0 w 2171700"/>
                <a:gd name="connsiteY0" fmla="*/ 1038225 h 1914525"/>
                <a:gd name="connsiteX1" fmla="*/ 390525 w 2171700"/>
                <a:gd name="connsiteY1" fmla="*/ 1571625 h 1914525"/>
                <a:gd name="connsiteX2" fmla="*/ 819150 w 2171700"/>
                <a:gd name="connsiteY2" fmla="*/ 1914525 h 1914525"/>
                <a:gd name="connsiteX3" fmla="*/ 1409700 w 2171700"/>
                <a:gd name="connsiteY3" fmla="*/ 1771650 h 1914525"/>
                <a:gd name="connsiteX4" fmla="*/ 1876425 w 2171700"/>
                <a:gd name="connsiteY4" fmla="*/ 1371600 h 1914525"/>
                <a:gd name="connsiteX5" fmla="*/ 2171700 w 2171700"/>
                <a:gd name="connsiteY5" fmla="*/ 752475 h 1914525"/>
                <a:gd name="connsiteX6" fmla="*/ 2105025 w 2171700"/>
                <a:gd name="connsiteY6" fmla="*/ 0 h 1914525"/>
                <a:gd name="connsiteX7" fmla="*/ 1990725 w 2171700"/>
                <a:gd name="connsiteY7" fmla="*/ 209550 h 1914525"/>
                <a:gd name="connsiteX8" fmla="*/ 1733550 w 2171700"/>
                <a:gd name="connsiteY8" fmla="*/ 514350 h 1914525"/>
                <a:gd name="connsiteX9" fmla="*/ 1428750 w 2171700"/>
                <a:gd name="connsiteY9" fmla="*/ 533400 h 1914525"/>
                <a:gd name="connsiteX10" fmla="*/ 790575 w 2171700"/>
                <a:gd name="connsiteY10" fmla="*/ 942975 h 1914525"/>
                <a:gd name="connsiteX11" fmla="*/ 209550 w 2171700"/>
                <a:gd name="connsiteY11" fmla="*/ 1047750 h 1914525"/>
                <a:gd name="connsiteX12" fmla="*/ 0 w 2171700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128712 h 2005012"/>
                <a:gd name="connsiteX1" fmla="*/ 420687 w 2201862"/>
                <a:gd name="connsiteY1" fmla="*/ 1662112 h 2005012"/>
                <a:gd name="connsiteX2" fmla="*/ 849312 w 2201862"/>
                <a:gd name="connsiteY2" fmla="*/ 2005012 h 2005012"/>
                <a:gd name="connsiteX3" fmla="*/ 1439862 w 2201862"/>
                <a:gd name="connsiteY3" fmla="*/ 1862137 h 2005012"/>
                <a:gd name="connsiteX4" fmla="*/ 1906587 w 2201862"/>
                <a:gd name="connsiteY4" fmla="*/ 1462087 h 2005012"/>
                <a:gd name="connsiteX5" fmla="*/ 2201862 w 2201862"/>
                <a:gd name="connsiteY5" fmla="*/ 842962 h 2005012"/>
                <a:gd name="connsiteX6" fmla="*/ 2135187 w 2201862"/>
                <a:gd name="connsiteY6" fmla="*/ 90487 h 2005012"/>
                <a:gd name="connsiteX7" fmla="*/ 2020887 w 2201862"/>
                <a:gd name="connsiteY7" fmla="*/ 300037 h 2005012"/>
                <a:gd name="connsiteX8" fmla="*/ 1763712 w 2201862"/>
                <a:gd name="connsiteY8" fmla="*/ 604837 h 2005012"/>
                <a:gd name="connsiteX9" fmla="*/ 1458912 w 2201862"/>
                <a:gd name="connsiteY9" fmla="*/ 623887 h 2005012"/>
                <a:gd name="connsiteX10" fmla="*/ 820737 w 2201862"/>
                <a:gd name="connsiteY10" fmla="*/ 1033462 h 2005012"/>
                <a:gd name="connsiteX11" fmla="*/ 239712 w 2201862"/>
                <a:gd name="connsiteY11" fmla="*/ 1138237 h 2005012"/>
                <a:gd name="connsiteX12" fmla="*/ 30162 w 2201862"/>
                <a:gd name="connsiteY12" fmla="*/ 1128712 h 2005012"/>
                <a:gd name="connsiteX0" fmla="*/ 30162 w 2239962"/>
                <a:gd name="connsiteY0" fmla="*/ 1128712 h 2005012"/>
                <a:gd name="connsiteX1" fmla="*/ 420687 w 2239962"/>
                <a:gd name="connsiteY1" fmla="*/ 1662112 h 2005012"/>
                <a:gd name="connsiteX2" fmla="*/ 849312 w 2239962"/>
                <a:gd name="connsiteY2" fmla="*/ 2005012 h 2005012"/>
                <a:gd name="connsiteX3" fmla="*/ 1439862 w 2239962"/>
                <a:gd name="connsiteY3" fmla="*/ 1862137 h 2005012"/>
                <a:gd name="connsiteX4" fmla="*/ 1906587 w 2239962"/>
                <a:gd name="connsiteY4" fmla="*/ 1462087 h 2005012"/>
                <a:gd name="connsiteX5" fmla="*/ 2201862 w 2239962"/>
                <a:gd name="connsiteY5" fmla="*/ 842962 h 2005012"/>
                <a:gd name="connsiteX6" fmla="*/ 2135187 w 2239962"/>
                <a:gd name="connsiteY6" fmla="*/ 90487 h 2005012"/>
                <a:gd name="connsiteX7" fmla="*/ 2020887 w 2239962"/>
                <a:gd name="connsiteY7" fmla="*/ 300037 h 2005012"/>
                <a:gd name="connsiteX8" fmla="*/ 1763712 w 2239962"/>
                <a:gd name="connsiteY8" fmla="*/ 604837 h 2005012"/>
                <a:gd name="connsiteX9" fmla="*/ 1458912 w 2239962"/>
                <a:gd name="connsiteY9" fmla="*/ 623887 h 2005012"/>
                <a:gd name="connsiteX10" fmla="*/ 820737 w 2239962"/>
                <a:gd name="connsiteY10" fmla="*/ 1033462 h 2005012"/>
                <a:gd name="connsiteX11" fmla="*/ 239712 w 2239962"/>
                <a:gd name="connsiteY11" fmla="*/ 1138237 h 2005012"/>
                <a:gd name="connsiteX12" fmla="*/ 30162 w 2239962"/>
                <a:gd name="connsiteY12" fmla="*/ 1128712 h 2005012"/>
                <a:gd name="connsiteX0" fmla="*/ 30162 w 2239962"/>
                <a:gd name="connsiteY0" fmla="*/ 1128712 h 2005012"/>
                <a:gd name="connsiteX1" fmla="*/ 420687 w 2239962"/>
                <a:gd name="connsiteY1" fmla="*/ 1662112 h 2005012"/>
                <a:gd name="connsiteX2" fmla="*/ 849312 w 2239962"/>
                <a:gd name="connsiteY2" fmla="*/ 2005012 h 2005012"/>
                <a:gd name="connsiteX3" fmla="*/ 1439862 w 2239962"/>
                <a:gd name="connsiteY3" fmla="*/ 1862137 h 2005012"/>
                <a:gd name="connsiteX4" fmla="*/ 1906587 w 2239962"/>
                <a:gd name="connsiteY4" fmla="*/ 1462087 h 2005012"/>
                <a:gd name="connsiteX5" fmla="*/ 2201862 w 2239962"/>
                <a:gd name="connsiteY5" fmla="*/ 842962 h 2005012"/>
                <a:gd name="connsiteX6" fmla="*/ 2135187 w 2239962"/>
                <a:gd name="connsiteY6" fmla="*/ 90487 h 2005012"/>
                <a:gd name="connsiteX7" fmla="*/ 2020887 w 2239962"/>
                <a:gd name="connsiteY7" fmla="*/ 300037 h 2005012"/>
                <a:gd name="connsiteX8" fmla="*/ 1763712 w 2239962"/>
                <a:gd name="connsiteY8" fmla="*/ 604837 h 2005012"/>
                <a:gd name="connsiteX9" fmla="*/ 1458912 w 2239962"/>
                <a:gd name="connsiteY9" fmla="*/ 623887 h 2005012"/>
                <a:gd name="connsiteX10" fmla="*/ 820737 w 2239962"/>
                <a:gd name="connsiteY10" fmla="*/ 1033462 h 2005012"/>
                <a:gd name="connsiteX11" fmla="*/ 239712 w 2239962"/>
                <a:gd name="connsiteY11" fmla="*/ 1138237 h 2005012"/>
                <a:gd name="connsiteX12" fmla="*/ 30162 w 2239962"/>
                <a:gd name="connsiteY12" fmla="*/ 1128712 h 2005012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820737 w 2239962"/>
                <a:gd name="connsiteY9" fmla="*/ 1033462 h 2038350"/>
                <a:gd name="connsiteX10" fmla="*/ 239712 w 2239962"/>
                <a:gd name="connsiteY10" fmla="*/ 1138237 h 2038350"/>
                <a:gd name="connsiteX11" fmla="*/ 30162 w 2239962"/>
                <a:gd name="connsiteY11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820737 w 2239962"/>
                <a:gd name="connsiteY9" fmla="*/ 1033462 h 2038350"/>
                <a:gd name="connsiteX10" fmla="*/ 239712 w 2239962"/>
                <a:gd name="connsiteY10" fmla="*/ 1138237 h 2038350"/>
                <a:gd name="connsiteX11" fmla="*/ 30162 w 2239962"/>
                <a:gd name="connsiteY11" fmla="*/ 1128712 h 2038350"/>
                <a:gd name="connsiteX0" fmla="*/ 30162 w 2220912"/>
                <a:gd name="connsiteY0" fmla="*/ 868362 h 1778000"/>
                <a:gd name="connsiteX1" fmla="*/ 420687 w 2220912"/>
                <a:gd name="connsiteY1" fmla="*/ 1401762 h 1778000"/>
                <a:gd name="connsiteX2" fmla="*/ 849312 w 2220912"/>
                <a:gd name="connsiteY2" fmla="*/ 1744662 h 1778000"/>
                <a:gd name="connsiteX3" fmla="*/ 1439862 w 2220912"/>
                <a:gd name="connsiteY3" fmla="*/ 1601787 h 1778000"/>
                <a:gd name="connsiteX4" fmla="*/ 1906587 w 2220912"/>
                <a:gd name="connsiteY4" fmla="*/ 1201737 h 1778000"/>
                <a:gd name="connsiteX5" fmla="*/ 2201862 w 2220912"/>
                <a:gd name="connsiteY5" fmla="*/ 582612 h 1778000"/>
                <a:gd name="connsiteX6" fmla="*/ 2020887 w 2220912"/>
                <a:gd name="connsiteY6" fmla="*/ 39687 h 1778000"/>
                <a:gd name="connsiteX7" fmla="*/ 1763712 w 2220912"/>
                <a:gd name="connsiteY7" fmla="*/ 344487 h 1778000"/>
                <a:gd name="connsiteX8" fmla="*/ 820737 w 2220912"/>
                <a:gd name="connsiteY8" fmla="*/ 773112 h 1778000"/>
                <a:gd name="connsiteX9" fmla="*/ 239712 w 2220912"/>
                <a:gd name="connsiteY9" fmla="*/ 877887 h 1778000"/>
                <a:gd name="connsiteX10" fmla="*/ 30162 w 2220912"/>
                <a:gd name="connsiteY10" fmla="*/ 868362 h 1778000"/>
                <a:gd name="connsiteX0" fmla="*/ 30162 w 2220912"/>
                <a:gd name="connsiteY0" fmla="*/ 868362 h 1778000"/>
                <a:gd name="connsiteX1" fmla="*/ 420687 w 2220912"/>
                <a:gd name="connsiteY1" fmla="*/ 1401762 h 1778000"/>
                <a:gd name="connsiteX2" fmla="*/ 849312 w 2220912"/>
                <a:gd name="connsiteY2" fmla="*/ 1744662 h 1778000"/>
                <a:gd name="connsiteX3" fmla="*/ 1439862 w 2220912"/>
                <a:gd name="connsiteY3" fmla="*/ 1601787 h 1778000"/>
                <a:gd name="connsiteX4" fmla="*/ 1906587 w 2220912"/>
                <a:gd name="connsiteY4" fmla="*/ 1201737 h 1778000"/>
                <a:gd name="connsiteX5" fmla="*/ 2201862 w 2220912"/>
                <a:gd name="connsiteY5" fmla="*/ 582612 h 1778000"/>
                <a:gd name="connsiteX6" fmla="*/ 2020887 w 2220912"/>
                <a:gd name="connsiteY6" fmla="*/ 39687 h 1778000"/>
                <a:gd name="connsiteX7" fmla="*/ 1763712 w 2220912"/>
                <a:gd name="connsiteY7" fmla="*/ 344487 h 1778000"/>
                <a:gd name="connsiteX8" fmla="*/ 820737 w 2220912"/>
                <a:gd name="connsiteY8" fmla="*/ 773112 h 1778000"/>
                <a:gd name="connsiteX9" fmla="*/ 239712 w 2220912"/>
                <a:gd name="connsiteY9" fmla="*/ 877887 h 1778000"/>
                <a:gd name="connsiteX10" fmla="*/ 30162 w 2220912"/>
                <a:gd name="connsiteY10" fmla="*/ 868362 h 1778000"/>
                <a:gd name="connsiteX0" fmla="*/ 30162 w 2312374"/>
                <a:gd name="connsiteY0" fmla="*/ 869819 h 1779457"/>
                <a:gd name="connsiteX1" fmla="*/ 420687 w 2312374"/>
                <a:gd name="connsiteY1" fmla="*/ 1403219 h 1779457"/>
                <a:gd name="connsiteX2" fmla="*/ 849312 w 2312374"/>
                <a:gd name="connsiteY2" fmla="*/ 1746119 h 1779457"/>
                <a:gd name="connsiteX3" fmla="*/ 1439862 w 2312374"/>
                <a:gd name="connsiteY3" fmla="*/ 1603244 h 1779457"/>
                <a:gd name="connsiteX4" fmla="*/ 1906587 w 2312374"/>
                <a:gd name="connsiteY4" fmla="*/ 1203194 h 1779457"/>
                <a:gd name="connsiteX5" fmla="*/ 2201862 w 2312374"/>
                <a:gd name="connsiteY5" fmla="*/ 584069 h 1779457"/>
                <a:gd name="connsiteX6" fmla="*/ 2239349 w 2312374"/>
                <a:gd name="connsiteY6" fmla="*/ 39687 h 1779457"/>
                <a:gd name="connsiteX7" fmla="*/ 1763712 w 2312374"/>
                <a:gd name="connsiteY7" fmla="*/ 345944 h 1779457"/>
                <a:gd name="connsiteX8" fmla="*/ 820737 w 2312374"/>
                <a:gd name="connsiteY8" fmla="*/ 774569 h 1779457"/>
                <a:gd name="connsiteX9" fmla="*/ 239712 w 2312374"/>
                <a:gd name="connsiteY9" fmla="*/ 879344 h 1779457"/>
                <a:gd name="connsiteX10" fmla="*/ 30162 w 2312374"/>
                <a:gd name="connsiteY10" fmla="*/ 869819 h 1779457"/>
                <a:gd name="connsiteX0" fmla="*/ 30162 w 2332627"/>
                <a:gd name="connsiteY0" fmla="*/ 846217 h 1755855"/>
                <a:gd name="connsiteX1" fmla="*/ 420687 w 2332627"/>
                <a:gd name="connsiteY1" fmla="*/ 1379617 h 1755855"/>
                <a:gd name="connsiteX2" fmla="*/ 849312 w 2332627"/>
                <a:gd name="connsiteY2" fmla="*/ 1722517 h 1755855"/>
                <a:gd name="connsiteX3" fmla="*/ 1439862 w 2332627"/>
                <a:gd name="connsiteY3" fmla="*/ 1579642 h 1755855"/>
                <a:gd name="connsiteX4" fmla="*/ 1906587 w 2332627"/>
                <a:gd name="connsiteY4" fmla="*/ 1179592 h 1755855"/>
                <a:gd name="connsiteX5" fmla="*/ 2201862 w 2332627"/>
                <a:gd name="connsiteY5" fmla="*/ 560467 h 1755855"/>
                <a:gd name="connsiteX6" fmla="*/ 2239349 w 2332627"/>
                <a:gd name="connsiteY6" fmla="*/ 16085 h 1755855"/>
                <a:gd name="connsiteX7" fmla="*/ 1642189 w 2332627"/>
                <a:gd name="connsiteY7" fmla="*/ 463955 h 1755855"/>
                <a:gd name="connsiteX8" fmla="*/ 820737 w 2332627"/>
                <a:gd name="connsiteY8" fmla="*/ 750967 h 1755855"/>
                <a:gd name="connsiteX9" fmla="*/ 239712 w 2332627"/>
                <a:gd name="connsiteY9" fmla="*/ 855742 h 1755855"/>
                <a:gd name="connsiteX10" fmla="*/ 30162 w 2332627"/>
                <a:gd name="connsiteY10" fmla="*/ 846217 h 1755855"/>
                <a:gd name="connsiteX0" fmla="*/ 30162 w 2332628"/>
                <a:gd name="connsiteY0" fmla="*/ 846217 h 1755855"/>
                <a:gd name="connsiteX1" fmla="*/ 420687 w 2332628"/>
                <a:gd name="connsiteY1" fmla="*/ 1379617 h 1755855"/>
                <a:gd name="connsiteX2" fmla="*/ 849312 w 2332628"/>
                <a:gd name="connsiteY2" fmla="*/ 1722517 h 1755855"/>
                <a:gd name="connsiteX3" fmla="*/ 1439862 w 2332628"/>
                <a:gd name="connsiteY3" fmla="*/ 1579642 h 1755855"/>
                <a:gd name="connsiteX4" fmla="*/ 1906587 w 2332628"/>
                <a:gd name="connsiteY4" fmla="*/ 1179592 h 1755855"/>
                <a:gd name="connsiteX5" fmla="*/ 2201862 w 2332628"/>
                <a:gd name="connsiteY5" fmla="*/ 560467 h 1755855"/>
                <a:gd name="connsiteX6" fmla="*/ 2239349 w 2332628"/>
                <a:gd name="connsiteY6" fmla="*/ 16085 h 1755855"/>
                <a:gd name="connsiteX7" fmla="*/ 1642189 w 2332628"/>
                <a:gd name="connsiteY7" fmla="*/ 463955 h 1755855"/>
                <a:gd name="connsiteX8" fmla="*/ 970384 w 2332628"/>
                <a:gd name="connsiteY8" fmla="*/ 538600 h 1755855"/>
                <a:gd name="connsiteX9" fmla="*/ 239712 w 2332628"/>
                <a:gd name="connsiteY9" fmla="*/ 855742 h 1755855"/>
                <a:gd name="connsiteX10" fmla="*/ 30162 w 2332628"/>
                <a:gd name="connsiteY10" fmla="*/ 846217 h 17558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332628" h="1755855">
                  <a:moveTo>
                    <a:pt x="30162" y="846217"/>
                  </a:moveTo>
                  <a:cubicBezTo>
                    <a:pt x="60324" y="933529"/>
                    <a:pt x="284162" y="1233567"/>
                    <a:pt x="420687" y="1379617"/>
                  </a:cubicBezTo>
                  <a:cubicBezTo>
                    <a:pt x="557212" y="1525667"/>
                    <a:pt x="679449" y="1689179"/>
                    <a:pt x="849312" y="1722517"/>
                  </a:cubicBezTo>
                  <a:cubicBezTo>
                    <a:pt x="1019175" y="1755855"/>
                    <a:pt x="1263650" y="1670129"/>
                    <a:pt x="1439862" y="1579642"/>
                  </a:cubicBezTo>
                  <a:cubicBezTo>
                    <a:pt x="1616074" y="1489155"/>
                    <a:pt x="1779587" y="1349455"/>
                    <a:pt x="1906587" y="1179592"/>
                  </a:cubicBezTo>
                  <a:cubicBezTo>
                    <a:pt x="2033587" y="1009729"/>
                    <a:pt x="2146402" y="754385"/>
                    <a:pt x="2201862" y="560467"/>
                  </a:cubicBezTo>
                  <a:cubicBezTo>
                    <a:pt x="2257322" y="366549"/>
                    <a:pt x="2332628" y="32170"/>
                    <a:pt x="2239349" y="16085"/>
                  </a:cubicBezTo>
                  <a:cubicBezTo>
                    <a:pt x="2146070" y="0"/>
                    <a:pt x="1853683" y="376869"/>
                    <a:pt x="1642189" y="463955"/>
                  </a:cubicBezTo>
                  <a:cubicBezTo>
                    <a:pt x="1430695" y="551041"/>
                    <a:pt x="1204130" y="473302"/>
                    <a:pt x="970384" y="538600"/>
                  </a:cubicBezTo>
                  <a:cubicBezTo>
                    <a:pt x="736638" y="603898"/>
                    <a:pt x="396416" y="804472"/>
                    <a:pt x="239712" y="855742"/>
                  </a:cubicBezTo>
                  <a:cubicBezTo>
                    <a:pt x="83008" y="907012"/>
                    <a:pt x="0" y="758905"/>
                    <a:pt x="30162" y="846217"/>
                  </a:cubicBezTo>
                  <a:close/>
                </a:path>
              </a:pathLst>
            </a:custGeom>
            <a:gradFill flip="none" rotWithShape="1">
              <a:gsLst>
                <a:gs pos="74000">
                  <a:schemeClr val="bg1">
                    <a:alpha val="11000"/>
                  </a:schemeClr>
                </a:gs>
                <a:gs pos="28000">
                  <a:schemeClr val="bg1">
                    <a:alpha val="0"/>
                  </a:schemeClr>
                </a:gs>
                <a:gs pos="0">
                  <a:schemeClr val="bg1">
                    <a:alpha val="0"/>
                  </a:schemeClr>
                </a:gs>
              </a:gsLst>
              <a:lin ang="2700000" scaled="0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6" name="Oval 26"/>
            <p:cNvSpPr>
              <a:spLocks noChangeAspect="1" noChangeArrowheads="1"/>
            </p:cNvSpPr>
            <p:nvPr/>
          </p:nvSpPr>
          <p:spPr bwMode="auto">
            <a:xfrm rot="8100000">
              <a:off x="6006816" y="4664751"/>
              <a:ext cx="1550260" cy="831200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33000"/>
                  </a:schemeClr>
                </a:gs>
                <a:gs pos="20000">
                  <a:schemeClr val="bg1">
                    <a:gamma/>
                    <a:shade val="46275"/>
                    <a:invGamma/>
                    <a:alpha val="0"/>
                  </a:schemeClr>
                </a:gs>
              </a:gsLst>
              <a:lin ang="5400000" scaled="1"/>
            </a:gradFill>
            <a:ln w="38100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67" name="TextBox 66"/>
          <p:cNvSpPr txBox="1">
            <a:spLocks noChangeArrowheads="1"/>
          </p:cNvSpPr>
          <p:nvPr/>
        </p:nvSpPr>
        <p:spPr bwMode="auto">
          <a:xfrm>
            <a:off x="634883" y="3745269"/>
            <a:ext cx="917701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kumimoji="0" lang="en-US" altLang="ko-KR" sz="1400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TEXT</a:t>
            </a:r>
            <a:endParaRPr kumimoji="0" lang="en-US" altLang="ko-KR" sz="1400" dirty="0">
              <a:solidFill>
                <a:schemeClr val="bg1"/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  <p:sp>
        <p:nvSpPr>
          <p:cNvPr id="68" name="타원 114"/>
          <p:cNvSpPr/>
          <p:nvPr/>
        </p:nvSpPr>
        <p:spPr>
          <a:xfrm>
            <a:off x="1180675" y="4938316"/>
            <a:ext cx="596823" cy="596822"/>
          </a:xfrm>
          <a:prstGeom prst="ellipse">
            <a:avLst/>
          </a:prstGeom>
          <a:solidFill>
            <a:srgbClr val="CBCBC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69" name="그룹 60"/>
          <p:cNvGrpSpPr>
            <a:grpSpLocks/>
          </p:cNvGrpSpPr>
          <p:nvPr/>
        </p:nvGrpSpPr>
        <p:grpSpPr bwMode="auto">
          <a:xfrm>
            <a:off x="1145832" y="4929219"/>
            <a:ext cx="677985" cy="615016"/>
            <a:chOff x="5075123" y="3457302"/>
            <a:chExt cx="2481953" cy="2249809"/>
          </a:xfrm>
        </p:grpSpPr>
        <p:sp>
          <p:nvSpPr>
            <p:cNvPr id="70" name="타원 116"/>
            <p:cNvSpPr/>
            <p:nvPr/>
          </p:nvSpPr>
          <p:spPr>
            <a:xfrm>
              <a:off x="5159815" y="3457302"/>
              <a:ext cx="2249809" cy="2249809"/>
            </a:xfrm>
            <a:prstGeom prst="ellipse">
              <a:avLst/>
            </a:prstGeom>
            <a:gradFill flip="none" rotWithShape="1">
              <a:gsLst>
                <a:gs pos="62000">
                  <a:schemeClr val="bg1">
                    <a:alpha val="0"/>
                  </a:schemeClr>
                </a:gs>
                <a:gs pos="45000">
                  <a:schemeClr val="bg1">
                    <a:alpha val="0"/>
                  </a:schemeClr>
                </a:gs>
                <a:gs pos="100000">
                  <a:schemeClr val="bg1"/>
                </a:gs>
              </a:gsLst>
              <a:path path="circle">
                <a:fillToRect l="50000" t="50000" r="50000" b="50000"/>
              </a:path>
              <a:tileRect/>
            </a:gradFill>
            <a:ln>
              <a:solidFill>
                <a:schemeClr val="bg1"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71" name="Oval 26"/>
            <p:cNvSpPr>
              <a:spLocks noChangeAspect="1" noChangeArrowheads="1"/>
            </p:cNvSpPr>
            <p:nvPr/>
          </p:nvSpPr>
          <p:spPr bwMode="auto">
            <a:xfrm rot="18900000">
              <a:off x="5075123" y="3760604"/>
              <a:ext cx="1550261" cy="831201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33000"/>
                  </a:schemeClr>
                </a:gs>
                <a:gs pos="100000">
                  <a:schemeClr val="bg1">
                    <a:gamma/>
                    <a:shade val="46275"/>
                    <a:invGamma/>
                    <a:alpha val="0"/>
                  </a:schemeClr>
                </a:gs>
              </a:gsLst>
              <a:lin ang="5400000" scaled="1"/>
            </a:gradFill>
            <a:ln w="38100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72" name="Oval 28"/>
            <p:cNvSpPr>
              <a:spLocks noChangeArrowheads="1"/>
            </p:cNvSpPr>
            <p:nvPr/>
          </p:nvSpPr>
          <p:spPr bwMode="auto">
            <a:xfrm flipH="1">
              <a:off x="5386741" y="3670248"/>
              <a:ext cx="713227" cy="639276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64999"/>
                  </a:schemeClr>
                </a:gs>
                <a:gs pos="100000">
                  <a:srgbClr val="67ABF5">
                    <a:alpha val="0"/>
                  </a:srgb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kumimoji="0" lang="ko-KR" altLang="en-US">
                <a:latin typeface="Arial" pitchFamily="34" charset="0"/>
                <a:ea typeface="맑은 고딕" pitchFamily="50" charset="-127"/>
                <a:cs typeface="Arial" pitchFamily="34" charset="0"/>
              </a:endParaRPr>
            </a:p>
          </p:txBody>
        </p:sp>
        <p:sp>
          <p:nvSpPr>
            <p:cNvPr id="73" name="자유형 119"/>
            <p:cNvSpPr/>
            <p:nvPr/>
          </p:nvSpPr>
          <p:spPr>
            <a:xfrm rot="5398342">
              <a:off x="5955277" y="3558568"/>
              <a:ext cx="1424934" cy="1382488"/>
            </a:xfrm>
            <a:custGeom>
              <a:avLst/>
              <a:gdLst>
                <a:gd name="connsiteX0" fmla="*/ 0 w 1800225"/>
                <a:gd name="connsiteY0" fmla="*/ 1285875 h 1409700"/>
                <a:gd name="connsiteX1" fmla="*/ 723900 w 1800225"/>
                <a:gd name="connsiteY1" fmla="*/ 1409700 h 1409700"/>
                <a:gd name="connsiteX2" fmla="*/ 1800225 w 1800225"/>
                <a:gd name="connsiteY2" fmla="*/ 428625 h 1409700"/>
                <a:gd name="connsiteX3" fmla="*/ 1323975 w 1800225"/>
                <a:gd name="connsiteY3" fmla="*/ 0 h 1409700"/>
                <a:gd name="connsiteX4" fmla="*/ 342900 w 1800225"/>
                <a:gd name="connsiteY4" fmla="*/ 419100 h 1409700"/>
                <a:gd name="connsiteX5" fmla="*/ 0 w 1800225"/>
                <a:gd name="connsiteY5" fmla="*/ 1285875 h 1409700"/>
                <a:gd name="connsiteX0" fmla="*/ 63500 w 1863725"/>
                <a:gd name="connsiteY0" fmla="*/ 1287462 h 1411287"/>
                <a:gd name="connsiteX1" fmla="*/ 787400 w 1863725"/>
                <a:gd name="connsiteY1" fmla="*/ 1411287 h 1411287"/>
                <a:gd name="connsiteX2" fmla="*/ 1863725 w 1863725"/>
                <a:gd name="connsiteY2" fmla="*/ 430212 h 1411287"/>
                <a:gd name="connsiteX3" fmla="*/ 1387475 w 1863725"/>
                <a:gd name="connsiteY3" fmla="*/ 1587 h 1411287"/>
                <a:gd name="connsiteX4" fmla="*/ 406400 w 1863725"/>
                <a:gd name="connsiteY4" fmla="*/ 420687 h 1411287"/>
                <a:gd name="connsiteX5" fmla="*/ 63500 w 1863725"/>
                <a:gd name="connsiteY5" fmla="*/ 1287462 h 1411287"/>
                <a:gd name="connsiteX0" fmla="*/ 63500 w 1963738"/>
                <a:gd name="connsiteY0" fmla="*/ 1287462 h 1411287"/>
                <a:gd name="connsiteX1" fmla="*/ 787400 w 1963738"/>
                <a:gd name="connsiteY1" fmla="*/ 1411287 h 1411287"/>
                <a:gd name="connsiteX2" fmla="*/ 1863725 w 1963738"/>
                <a:gd name="connsiteY2" fmla="*/ 430212 h 1411287"/>
                <a:gd name="connsiteX3" fmla="*/ 1387475 w 1963738"/>
                <a:gd name="connsiteY3" fmla="*/ 1587 h 1411287"/>
                <a:gd name="connsiteX4" fmla="*/ 406400 w 1963738"/>
                <a:gd name="connsiteY4" fmla="*/ 420687 h 1411287"/>
                <a:gd name="connsiteX5" fmla="*/ 63500 w 1963738"/>
                <a:gd name="connsiteY5" fmla="*/ 1287462 h 1411287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41717 w 1963737"/>
                <a:gd name="connsiteY0" fmla="*/ 1287462 h 1689794"/>
                <a:gd name="connsiteX1" fmla="*/ 634920 w 1963737"/>
                <a:gd name="connsiteY1" fmla="*/ 1546919 h 1689794"/>
                <a:gd name="connsiteX2" fmla="*/ 1841942 w 1963737"/>
                <a:gd name="connsiteY2" fmla="*/ 430212 h 1689794"/>
                <a:gd name="connsiteX3" fmla="*/ 1365692 w 1963737"/>
                <a:gd name="connsiteY3" fmla="*/ 1587 h 1689794"/>
                <a:gd name="connsiteX4" fmla="*/ 384617 w 1963737"/>
                <a:gd name="connsiteY4" fmla="*/ 420687 h 1689794"/>
                <a:gd name="connsiteX5" fmla="*/ 41717 w 1963737"/>
                <a:gd name="connsiteY5" fmla="*/ 1287462 h 1689794"/>
                <a:gd name="connsiteX0" fmla="*/ 41717 w 1860992"/>
                <a:gd name="connsiteY0" fmla="*/ 1287462 h 1689794"/>
                <a:gd name="connsiteX1" fmla="*/ 634920 w 1860992"/>
                <a:gd name="connsiteY1" fmla="*/ 1546919 h 1689794"/>
                <a:gd name="connsiteX2" fmla="*/ 1479991 w 1860992"/>
                <a:gd name="connsiteY2" fmla="*/ 896937 h 1689794"/>
                <a:gd name="connsiteX3" fmla="*/ 1841942 w 1860992"/>
                <a:gd name="connsiteY3" fmla="*/ 430212 h 1689794"/>
                <a:gd name="connsiteX4" fmla="*/ 1365692 w 1860992"/>
                <a:gd name="connsiteY4" fmla="*/ 1587 h 1689794"/>
                <a:gd name="connsiteX5" fmla="*/ 384617 w 1860992"/>
                <a:gd name="connsiteY5" fmla="*/ 420687 h 1689794"/>
                <a:gd name="connsiteX6" fmla="*/ 41717 w 1860992"/>
                <a:gd name="connsiteY6" fmla="*/ 1287462 h 1689794"/>
                <a:gd name="connsiteX0" fmla="*/ 41717 w 1843724"/>
                <a:gd name="connsiteY0" fmla="*/ 1287462 h 1689794"/>
                <a:gd name="connsiteX1" fmla="*/ 634920 w 1843724"/>
                <a:gd name="connsiteY1" fmla="*/ 1546919 h 1689794"/>
                <a:gd name="connsiteX2" fmla="*/ 1355000 w 1843724"/>
                <a:gd name="connsiteY2" fmla="*/ 466799 h 1689794"/>
                <a:gd name="connsiteX3" fmla="*/ 1841942 w 1843724"/>
                <a:gd name="connsiteY3" fmla="*/ 430212 h 1689794"/>
                <a:gd name="connsiteX4" fmla="*/ 1365692 w 1843724"/>
                <a:gd name="connsiteY4" fmla="*/ 1587 h 1689794"/>
                <a:gd name="connsiteX5" fmla="*/ 384617 w 1843724"/>
                <a:gd name="connsiteY5" fmla="*/ 420687 h 1689794"/>
                <a:gd name="connsiteX6" fmla="*/ 41717 w 1843724"/>
                <a:gd name="connsiteY6" fmla="*/ 1287462 h 1689794"/>
                <a:gd name="connsiteX0" fmla="*/ 41717 w 1843724"/>
                <a:gd name="connsiteY0" fmla="*/ 1287462 h 1689794"/>
                <a:gd name="connsiteX1" fmla="*/ 634920 w 1843724"/>
                <a:gd name="connsiteY1" fmla="*/ 1546919 h 1689794"/>
                <a:gd name="connsiteX2" fmla="*/ 1355000 w 1843724"/>
                <a:gd name="connsiteY2" fmla="*/ 466799 h 1689794"/>
                <a:gd name="connsiteX3" fmla="*/ 1841942 w 1843724"/>
                <a:gd name="connsiteY3" fmla="*/ 430212 h 1689794"/>
                <a:gd name="connsiteX4" fmla="*/ 1365692 w 1843724"/>
                <a:gd name="connsiteY4" fmla="*/ 1587 h 1689794"/>
                <a:gd name="connsiteX5" fmla="*/ 384617 w 1843724"/>
                <a:gd name="connsiteY5" fmla="*/ 420687 h 1689794"/>
                <a:gd name="connsiteX6" fmla="*/ 41717 w 1843724"/>
                <a:gd name="connsiteY6" fmla="*/ 1287462 h 1689794"/>
                <a:gd name="connsiteX0" fmla="*/ 41717 w 1855725"/>
                <a:gd name="connsiteY0" fmla="*/ 1287462 h 1689794"/>
                <a:gd name="connsiteX1" fmla="*/ 634920 w 1855725"/>
                <a:gd name="connsiteY1" fmla="*/ 1546919 h 1689794"/>
                <a:gd name="connsiteX2" fmla="*/ 1282992 w 1855725"/>
                <a:gd name="connsiteY2" fmla="*/ 322783 h 1689794"/>
                <a:gd name="connsiteX3" fmla="*/ 1841942 w 1855725"/>
                <a:gd name="connsiteY3" fmla="*/ 430212 h 1689794"/>
                <a:gd name="connsiteX4" fmla="*/ 1365692 w 1855725"/>
                <a:gd name="connsiteY4" fmla="*/ 1587 h 1689794"/>
                <a:gd name="connsiteX5" fmla="*/ 384617 w 1855725"/>
                <a:gd name="connsiteY5" fmla="*/ 420687 h 1689794"/>
                <a:gd name="connsiteX6" fmla="*/ 41717 w 1855725"/>
                <a:gd name="connsiteY6" fmla="*/ 1287462 h 1689794"/>
                <a:gd name="connsiteX0" fmla="*/ 41717 w 1876164"/>
                <a:gd name="connsiteY0" fmla="*/ 1287462 h 1689794"/>
                <a:gd name="connsiteX1" fmla="*/ 634920 w 1876164"/>
                <a:gd name="connsiteY1" fmla="*/ 1546919 h 1689794"/>
                <a:gd name="connsiteX2" fmla="*/ 1571024 w 1876164"/>
                <a:gd name="connsiteY2" fmla="*/ 538807 h 1689794"/>
                <a:gd name="connsiteX3" fmla="*/ 1841942 w 1876164"/>
                <a:gd name="connsiteY3" fmla="*/ 430212 h 1689794"/>
                <a:gd name="connsiteX4" fmla="*/ 1365692 w 1876164"/>
                <a:gd name="connsiteY4" fmla="*/ 1587 h 1689794"/>
                <a:gd name="connsiteX5" fmla="*/ 384617 w 1876164"/>
                <a:gd name="connsiteY5" fmla="*/ 420687 h 1689794"/>
                <a:gd name="connsiteX6" fmla="*/ 41717 w 1876164"/>
                <a:gd name="connsiteY6" fmla="*/ 1287462 h 1689794"/>
                <a:gd name="connsiteX0" fmla="*/ 53718 w 1888165"/>
                <a:gd name="connsiteY0" fmla="*/ 1287462 h 1761802"/>
                <a:gd name="connsiteX1" fmla="*/ 718928 w 1888165"/>
                <a:gd name="connsiteY1" fmla="*/ 1618927 h 1761802"/>
                <a:gd name="connsiteX2" fmla="*/ 1583025 w 1888165"/>
                <a:gd name="connsiteY2" fmla="*/ 538807 h 1761802"/>
                <a:gd name="connsiteX3" fmla="*/ 1853943 w 1888165"/>
                <a:gd name="connsiteY3" fmla="*/ 430212 h 1761802"/>
                <a:gd name="connsiteX4" fmla="*/ 1377693 w 1888165"/>
                <a:gd name="connsiteY4" fmla="*/ 1587 h 1761802"/>
                <a:gd name="connsiteX5" fmla="*/ 396618 w 1888165"/>
                <a:gd name="connsiteY5" fmla="*/ 420687 h 1761802"/>
                <a:gd name="connsiteX6" fmla="*/ 53718 w 1888165"/>
                <a:gd name="connsiteY6" fmla="*/ 1287462 h 1761802"/>
                <a:gd name="connsiteX0" fmla="*/ 53718 w 1888165"/>
                <a:gd name="connsiteY0" fmla="*/ 1287462 h 1761802"/>
                <a:gd name="connsiteX1" fmla="*/ 718928 w 1888165"/>
                <a:gd name="connsiteY1" fmla="*/ 1618927 h 1761802"/>
                <a:gd name="connsiteX2" fmla="*/ 1583025 w 1888165"/>
                <a:gd name="connsiteY2" fmla="*/ 538807 h 1761802"/>
                <a:gd name="connsiteX3" fmla="*/ 1853943 w 1888165"/>
                <a:gd name="connsiteY3" fmla="*/ 430212 h 1761802"/>
                <a:gd name="connsiteX4" fmla="*/ 1377693 w 1888165"/>
                <a:gd name="connsiteY4" fmla="*/ 1587 h 1761802"/>
                <a:gd name="connsiteX5" fmla="*/ 396618 w 1888165"/>
                <a:gd name="connsiteY5" fmla="*/ 420687 h 1761802"/>
                <a:gd name="connsiteX6" fmla="*/ 53718 w 1888165"/>
                <a:gd name="connsiteY6" fmla="*/ 1287462 h 1761802"/>
                <a:gd name="connsiteX0" fmla="*/ 53718 w 1888165"/>
                <a:gd name="connsiteY0" fmla="*/ 1287462 h 1706006"/>
                <a:gd name="connsiteX1" fmla="*/ 718928 w 1888165"/>
                <a:gd name="connsiteY1" fmla="*/ 1618927 h 1706006"/>
                <a:gd name="connsiteX2" fmla="*/ 1583025 w 1888165"/>
                <a:gd name="connsiteY2" fmla="*/ 538807 h 1706006"/>
                <a:gd name="connsiteX3" fmla="*/ 1853943 w 1888165"/>
                <a:gd name="connsiteY3" fmla="*/ 430212 h 1706006"/>
                <a:gd name="connsiteX4" fmla="*/ 1377693 w 1888165"/>
                <a:gd name="connsiteY4" fmla="*/ 1587 h 1706006"/>
                <a:gd name="connsiteX5" fmla="*/ 396618 w 1888165"/>
                <a:gd name="connsiteY5" fmla="*/ 420687 h 1706006"/>
                <a:gd name="connsiteX6" fmla="*/ 53718 w 1888165"/>
                <a:gd name="connsiteY6" fmla="*/ 1287462 h 1706006"/>
                <a:gd name="connsiteX0" fmla="*/ 53718 w 1888165"/>
                <a:gd name="connsiteY0" fmla="*/ 1287462 h 1618927"/>
                <a:gd name="connsiteX1" fmla="*/ 718928 w 1888165"/>
                <a:gd name="connsiteY1" fmla="*/ 1618927 h 1618927"/>
                <a:gd name="connsiteX2" fmla="*/ 1583025 w 1888165"/>
                <a:gd name="connsiteY2" fmla="*/ 538807 h 1618927"/>
                <a:gd name="connsiteX3" fmla="*/ 1853943 w 1888165"/>
                <a:gd name="connsiteY3" fmla="*/ 430212 h 1618927"/>
                <a:gd name="connsiteX4" fmla="*/ 1377693 w 1888165"/>
                <a:gd name="connsiteY4" fmla="*/ 1587 h 1618927"/>
                <a:gd name="connsiteX5" fmla="*/ 396618 w 1888165"/>
                <a:gd name="connsiteY5" fmla="*/ 420687 h 1618927"/>
                <a:gd name="connsiteX6" fmla="*/ 53718 w 1888165"/>
                <a:gd name="connsiteY6" fmla="*/ 1287462 h 1618927"/>
                <a:gd name="connsiteX0" fmla="*/ 5223 w 1839670"/>
                <a:gd name="connsiteY0" fmla="*/ 1287462 h 1780287"/>
                <a:gd name="connsiteX1" fmla="*/ 379464 w 1839670"/>
                <a:gd name="connsiteY1" fmla="*/ 1506969 h 1780287"/>
                <a:gd name="connsiteX2" fmla="*/ 670433 w 1839670"/>
                <a:gd name="connsiteY2" fmla="*/ 1618927 h 1780287"/>
                <a:gd name="connsiteX3" fmla="*/ 1534530 w 1839670"/>
                <a:gd name="connsiteY3" fmla="*/ 538807 h 1780287"/>
                <a:gd name="connsiteX4" fmla="*/ 1805448 w 1839670"/>
                <a:gd name="connsiteY4" fmla="*/ 430212 h 1780287"/>
                <a:gd name="connsiteX5" fmla="*/ 1329198 w 1839670"/>
                <a:gd name="connsiteY5" fmla="*/ 1587 h 1780287"/>
                <a:gd name="connsiteX6" fmla="*/ 348123 w 1839670"/>
                <a:gd name="connsiteY6" fmla="*/ 420687 h 1780287"/>
                <a:gd name="connsiteX7" fmla="*/ 5223 w 1839670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834947" h="1780287">
                  <a:moveTo>
                    <a:pt x="500" y="1287462"/>
                  </a:moveTo>
                  <a:cubicBezTo>
                    <a:pt x="1000" y="1451572"/>
                    <a:pt x="235534" y="1350106"/>
                    <a:pt x="346402" y="1405350"/>
                  </a:cubicBezTo>
                  <a:cubicBezTo>
                    <a:pt x="457270" y="1460594"/>
                    <a:pt x="473199" y="1780287"/>
                    <a:pt x="665710" y="1618927"/>
                  </a:cubicBezTo>
                  <a:cubicBezTo>
                    <a:pt x="905422" y="1553840"/>
                    <a:pt x="1238695" y="627021"/>
                    <a:pt x="1529807" y="538807"/>
                  </a:cubicBezTo>
                  <a:cubicBezTo>
                    <a:pt x="1820919" y="450593"/>
                    <a:pt x="1834947" y="519749"/>
                    <a:pt x="1800725" y="430212"/>
                  </a:cubicBezTo>
                  <a:cubicBezTo>
                    <a:pt x="1766503" y="340675"/>
                    <a:pt x="1567362" y="3174"/>
                    <a:pt x="1324475" y="1587"/>
                  </a:cubicBezTo>
                  <a:cubicBezTo>
                    <a:pt x="1081588" y="0"/>
                    <a:pt x="564063" y="206375"/>
                    <a:pt x="343400" y="420687"/>
                  </a:cubicBezTo>
                  <a:cubicBezTo>
                    <a:pt x="122738" y="635000"/>
                    <a:pt x="0" y="1123352"/>
                    <a:pt x="500" y="1287462"/>
                  </a:cubicBezTo>
                  <a:close/>
                </a:path>
              </a:pathLst>
            </a:custGeom>
            <a:gradFill flip="none" rotWithShape="1">
              <a:gsLst>
                <a:gs pos="74000">
                  <a:schemeClr val="bg1">
                    <a:alpha val="19000"/>
                  </a:schemeClr>
                </a:gs>
                <a:gs pos="50000">
                  <a:schemeClr val="bg1">
                    <a:alpha val="0"/>
                  </a:schemeClr>
                </a:gs>
                <a:gs pos="100000">
                  <a:schemeClr val="bg1">
                    <a:alpha val="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74" name="자유형 120"/>
            <p:cNvSpPr/>
            <p:nvPr/>
          </p:nvSpPr>
          <p:spPr>
            <a:xfrm rot="5839189">
              <a:off x="4992668" y="4233137"/>
              <a:ext cx="1574505" cy="1185188"/>
            </a:xfrm>
            <a:custGeom>
              <a:avLst/>
              <a:gdLst>
                <a:gd name="connsiteX0" fmla="*/ 0 w 2171700"/>
                <a:gd name="connsiteY0" fmla="*/ 1038225 h 1914525"/>
                <a:gd name="connsiteX1" fmla="*/ 390525 w 2171700"/>
                <a:gd name="connsiteY1" fmla="*/ 1571625 h 1914525"/>
                <a:gd name="connsiteX2" fmla="*/ 819150 w 2171700"/>
                <a:gd name="connsiteY2" fmla="*/ 1914525 h 1914525"/>
                <a:gd name="connsiteX3" fmla="*/ 1409700 w 2171700"/>
                <a:gd name="connsiteY3" fmla="*/ 1771650 h 1914525"/>
                <a:gd name="connsiteX4" fmla="*/ 1876425 w 2171700"/>
                <a:gd name="connsiteY4" fmla="*/ 1371600 h 1914525"/>
                <a:gd name="connsiteX5" fmla="*/ 2171700 w 2171700"/>
                <a:gd name="connsiteY5" fmla="*/ 752475 h 1914525"/>
                <a:gd name="connsiteX6" fmla="*/ 2105025 w 2171700"/>
                <a:gd name="connsiteY6" fmla="*/ 0 h 1914525"/>
                <a:gd name="connsiteX7" fmla="*/ 1990725 w 2171700"/>
                <a:gd name="connsiteY7" fmla="*/ 209550 h 1914525"/>
                <a:gd name="connsiteX8" fmla="*/ 1733550 w 2171700"/>
                <a:gd name="connsiteY8" fmla="*/ 514350 h 1914525"/>
                <a:gd name="connsiteX9" fmla="*/ 1428750 w 2171700"/>
                <a:gd name="connsiteY9" fmla="*/ 533400 h 1914525"/>
                <a:gd name="connsiteX10" fmla="*/ 790575 w 2171700"/>
                <a:gd name="connsiteY10" fmla="*/ 942975 h 1914525"/>
                <a:gd name="connsiteX11" fmla="*/ 209550 w 2171700"/>
                <a:gd name="connsiteY11" fmla="*/ 1047750 h 1914525"/>
                <a:gd name="connsiteX12" fmla="*/ 0 w 2171700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128712 h 2005012"/>
                <a:gd name="connsiteX1" fmla="*/ 420687 w 2201862"/>
                <a:gd name="connsiteY1" fmla="*/ 1662112 h 2005012"/>
                <a:gd name="connsiteX2" fmla="*/ 849312 w 2201862"/>
                <a:gd name="connsiteY2" fmla="*/ 2005012 h 2005012"/>
                <a:gd name="connsiteX3" fmla="*/ 1439862 w 2201862"/>
                <a:gd name="connsiteY3" fmla="*/ 1862137 h 2005012"/>
                <a:gd name="connsiteX4" fmla="*/ 1906587 w 2201862"/>
                <a:gd name="connsiteY4" fmla="*/ 1462087 h 2005012"/>
                <a:gd name="connsiteX5" fmla="*/ 2201862 w 2201862"/>
                <a:gd name="connsiteY5" fmla="*/ 842962 h 2005012"/>
                <a:gd name="connsiteX6" fmla="*/ 2135187 w 2201862"/>
                <a:gd name="connsiteY6" fmla="*/ 90487 h 2005012"/>
                <a:gd name="connsiteX7" fmla="*/ 2020887 w 2201862"/>
                <a:gd name="connsiteY7" fmla="*/ 300037 h 2005012"/>
                <a:gd name="connsiteX8" fmla="*/ 1763712 w 2201862"/>
                <a:gd name="connsiteY8" fmla="*/ 604837 h 2005012"/>
                <a:gd name="connsiteX9" fmla="*/ 1458912 w 2201862"/>
                <a:gd name="connsiteY9" fmla="*/ 623887 h 2005012"/>
                <a:gd name="connsiteX10" fmla="*/ 820737 w 2201862"/>
                <a:gd name="connsiteY10" fmla="*/ 1033462 h 2005012"/>
                <a:gd name="connsiteX11" fmla="*/ 239712 w 2201862"/>
                <a:gd name="connsiteY11" fmla="*/ 1138237 h 2005012"/>
                <a:gd name="connsiteX12" fmla="*/ 30162 w 2201862"/>
                <a:gd name="connsiteY12" fmla="*/ 1128712 h 2005012"/>
                <a:gd name="connsiteX0" fmla="*/ 30162 w 2239962"/>
                <a:gd name="connsiteY0" fmla="*/ 1128712 h 2005012"/>
                <a:gd name="connsiteX1" fmla="*/ 420687 w 2239962"/>
                <a:gd name="connsiteY1" fmla="*/ 1662112 h 2005012"/>
                <a:gd name="connsiteX2" fmla="*/ 849312 w 2239962"/>
                <a:gd name="connsiteY2" fmla="*/ 2005012 h 2005012"/>
                <a:gd name="connsiteX3" fmla="*/ 1439862 w 2239962"/>
                <a:gd name="connsiteY3" fmla="*/ 1862137 h 2005012"/>
                <a:gd name="connsiteX4" fmla="*/ 1906587 w 2239962"/>
                <a:gd name="connsiteY4" fmla="*/ 1462087 h 2005012"/>
                <a:gd name="connsiteX5" fmla="*/ 2201862 w 2239962"/>
                <a:gd name="connsiteY5" fmla="*/ 842962 h 2005012"/>
                <a:gd name="connsiteX6" fmla="*/ 2135187 w 2239962"/>
                <a:gd name="connsiteY6" fmla="*/ 90487 h 2005012"/>
                <a:gd name="connsiteX7" fmla="*/ 2020887 w 2239962"/>
                <a:gd name="connsiteY7" fmla="*/ 300037 h 2005012"/>
                <a:gd name="connsiteX8" fmla="*/ 1763712 w 2239962"/>
                <a:gd name="connsiteY8" fmla="*/ 604837 h 2005012"/>
                <a:gd name="connsiteX9" fmla="*/ 1458912 w 2239962"/>
                <a:gd name="connsiteY9" fmla="*/ 623887 h 2005012"/>
                <a:gd name="connsiteX10" fmla="*/ 820737 w 2239962"/>
                <a:gd name="connsiteY10" fmla="*/ 1033462 h 2005012"/>
                <a:gd name="connsiteX11" fmla="*/ 239712 w 2239962"/>
                <a:gd name="connsiteY11" fmla="*/ 1138237 h 2005012"/>
                <a:gd name="connsiteX12" fmla="*/ 30162 w 2239962"/>
                <a:gd name="connsiteY12" fmla="*/ 1128712 h 2005012"/>
                <a:gd name="connsiteX0" fmla="*/ 30162 w 2239962"/>
                <a:gd name="connsiteY0" fmla="*/ 1128712 h 2005012"/>
                <a:gd name="connsiteX1" fmla="*/ 420687 w 2239962"/>
                <a:gd name="connsiteY1" fmla="*/ 1662112 h 2005012"/>
                <a:gd name="connsiteX2" fmla="*/ 849312 w 2239962"/>
                <a:gd name="connsiteY2" fmla="*/ 2005012 h 2005012"/>
                <a:gd name="connsiteX3" fmla="*/ 1439862 w 2239962"/>
                <a:gd name="connsiteY3" fmla="*/ 1862137 h 2005012"/>
                <a:gd name="connsiteX4" fmla="*/ 1906587 w 2239962"/>
                <a:gd name="connsiteY4" fmla="*/ 1462087 h 2005012"/>
                <a:gd name="connsiteX5" fmla="*/ 2201862 w 2239962"/>
                <a:gd name="connsiteY5" fmla="*/ 842962 h 2005012"/>
                <a:gd name="connsiteX6" fmla="*/ 2135187 w 2239962"/>
                <a:gd name="connsiteY6" fmla="*/ 90487 h 2005012"/>
                <a:gd name="connsiteX7" fmla="*/ 2020887 w 2239962"/>
                <a:gd name="connsiteY7" fmla="*/ 300037 h 2005012"/>
                <a:gd name="connsiteX8" fmla="*/ 1763712 w 2239962"/>
                <a:gd name="connsiteY8" fmla="*/ 604837 h 2005012"/>
                <a:gd name="connsiteX9" fmla="*/ 1458912 w 2239962"/>
                <a:gd name="connsiteY9" fmla="*/ 623887 h 2005012"/>
                <a:gd name="connsiteX10" fmla="*/ 820737 w 2239962"/>
                <a:gd name="connsiteY10" fmla="*/ 1033462 h 2005012"/>
                <a:gd name="connsiteX11" fmla="*/ 239712 w 2239962"/>
                <a:gd name="connsiteY11" fmla="*/ 1138237 h 2005012"/>
                <a:gd name="connsiteX12" fmla="*/ 30162 w 2239962"/>
                <a:gd name="connsiteY12" fmla="*/ 1128712 h 2005012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820737 w 2239962"/>
                <a:gd name="connsiteY9" fmla="*/ 1033462 h 2038350"/>
                <a:gd name="connsiteX10" fmla="*/ 239712 w 2239962"/>
                <a:gd name="connsiteY10" fmla="*/ 1138237 h 2038350"/>
                <a:gd name="connsiteX11" fmla="*/ 30162 w 2239962"/>
                <a:gd name="connsiteY11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820737 w 2239962"/>
                <a:gd name="connsiteY9" fmla="*/ 1033462 h 2038350"/>
                <a:gd name="connsiteX10" fmla="*/ 239712 w 2239962"/>
                <a:gd name="connsiteY10" fmla="*/ 1138237 h 2038350"/>
                <a:gd name="connsiteX11" fmla="*/ 30162 w 2239962"/>
                <a:gd name="connsiteY11" fmla="*/ 1128712 h 2038350"/>
                <a:gd name="connsiteX0" fmla="*/ 30162 w 2220912"/>
                <a:gd name="connsiteY0" fmla="*/ 868362 h 1778000"/>
                <a:gd name="connsiteX1" fmla="*/ 420687 w 2220912"/>
                <a:gd name="connsiteY1" fmla="*/ 1401762 h 1778000"/>
                <a:gd name="connsiteX2" fmla="*/ 849312 w 2220912"/>
                <a:gd name="connsiteY2" fmla="*/ 1744662 h 1778000"/>
                <a:gd name="connsiteX3" fmla="*/ 1439862 w 2220912"/>
                <a:gd name="connsiteY3" fmla="*/ 1601787 h 1778000"/>
                <a:gd name="connsiteX4" fmla="*/ 1906587 w 2220912"/>
                <a:gd name="connsiteY4" fmla="*/ 1201737 h 1778000"/>
                <a:gd name="connsiteX5" fmla="*/ 2201862 w 2220912"/>
                <a:gd name="connsiteY5" fmla="*/ 582612 h 1778000"/>
                <a:gd name="connsiteX6" fmla="*/ 2020887 w 2220912"/>
                <a:gd name="connsiteY6" fmla="*/ 39687 h 1778000"/>
                <a:gd name="connsiteX7" fmla="*/ 1763712 w 2220912"/>
                <a:gd name="connsiteY7" fmla="*/ 344487 h 1778000"/>
                <a:gd name="connsiteX8" fmla="*/ 820737 w 2220912"/>
                <a:gd name="connsiteY8" fmla="*/ 773112 h 1778000"/>
                <a:gd name="connsiteX9" fmla="*/ 239712 w 2220912"/>
                <a:gd name="connsiteY9" fmla="*/ 877887 h 1778000"/>
                <a:gd name="connsiteX10" fmla="*/ 30162 w 2220912"/>
                <a:gd name="connsiteY10" fmla="*/ 868362 h 1778000"/>
                <a:gd name="connsiteX0" fmla="*/ 30162 w 2220912"/>
                <a:gd name="connsiteY0" fmla="*/ 868362 h 1778000"/>
                <a:gd name="connsiteX1" fmla="*/ 420687 w 2220912"/>
                <a:gd name="connsiteY1" fmla="*/ 1401762 h 1778000"/>
                <a:gd name="connsiteX2" fmla="*/ 849312 w 2220912"/>
                <a:gd name="connsiteY2" fmla="*/ 1744662 h 1778000"/>
                <a:gd name="connsiteX3" fmla="*/ 1439862 w 2220912"/>
                <a:gd name="connsiteY3" fmla="*/ 1601787 h 1778000"/>
                <a:gd name="connsiteX4" fmla="*/ 1906587 w 2220912"/>
                <a:gd name="connsiteY4" fmla="*/ 1201737 h 1778000"/>
                <a:gd name="connsiteX5" fmla="*/ 2201862 w 2220912"/>
                <a:gd name="connsiteY5" fmla="*/ 582612 h 1778000"/>
                <a:gd name="connsiteX6" fmla="*/ 2020887 w 2220912"/>
                <a:gd name="connsiteY6" fmla="*/ 39687 h 1778000"/>
                <a:gd name="connsiteX7" fmla="*/ 1763712 w 2220912"/>
                <a:gd name="connsiteY7" fmla="*/ 344487 h 1778000"/>
                <a:gd name="connsiteX8" fmla="*/ 820737 w 2220912"/>
                <a:gd name="connsiteY8" fmla="*/ 773112 h 1778000"/>
                <a:gd name="connsiteX9" fmla="*/ 239712 w 2220912"/>
                <a:gd name="connsiteY9" fmla="*/ 877887 h 1778000"/>
                <a:gd name="connsiteX10" fmla="*/ 30162 w 2220912"/>
                <a:gd name="connsiteY10" fmla="*/ 868362 h 1778000"/>
                <a:gd name="connsiteX0" fmla="*/ 30162 w 2312374"/>
                <a:gd name="connsiteY0" fmla="*/ 869819 h 1779457"/>
                <a:gd name="connsiteX1" fmla="*/ 420687 w 2312374"/>
                <a:gd name="connsiteY1" fmla="*/ 1403219 h 1779457"/>
                <a:gd name="connsiteX2" fmla="*/ 849312 w 2312374"/>
                <a:gd name="connsiteY2" fmla="*/ 1746119 h 1779457"/>
                <a:gd name="connsiteX3" fmla="*/ 1439862 w 2312374"/>
                <a:gd name="connsiteY3" fmla="*/ 1603244 h 1779457"/>
                <a:gd name="connsiteX4" fmla="*/ 1906587 w 2312374"/>
                <a:gd name="connsiteY4" fmla="*/ 1203194 h 1779457"/>
                <a:gd name="connsiteX5" fmla="*/ 2201862 w 2312374"/>
                <a:gd name="connsiteY5" fmla="*/ 584069 h 1779457"/>
                <a:gd name="connsiteX6" fmla="*/ 2239349 w 2312374"/>
                <a:gd name="connsiteY6" fmla="*/ 39687 h 1779457"/>
                <a:gd name="connsiteX7" fmla="*/ 1763712 w 2312374"/>
                <a:gd name="connsiteY7" fmla="*/ 345944 h 1779457"/>
                <a:gd name="connsiteX8" fmla="*/ 820737 w 2312374"/>
                <a:gd name="connsiteY8" fmla="*/ 774569 h 1779457"/>
                <a:gd name="connsiteX9" fmla="*/ 239712 w 2312374"/>
                <a:gd name="connsiteY9" fmla="*/ 879344 h 1779457"/>
                <a:gd name="connsiteX10" fmla="*/ 30162 w 2312374"/>
                <a:gd name="connsiteY10" fmla="*/ 869819 h 1779457"/>
                <a:gd name="connsiteX0" fmla="*/ 30162 w 2332627"/>
                <a:gd name="connsiteY0" fmla="*/ 846217 h 1755855"/>
                <a:gd name="connsiteX1" fmla="*/ 420687 w 2332627"/>
                <a:gd name="connsiteY1" fmla="*/ 1379617 h 1755855"/>
                <a:gd name="connsiteX2" fmla="*/ 849312 w 2332627"/>
                <a:gd name="connsiteY2" fmla="*/ 1722517 h 1755855"/>
                <a:gd name="connsiteX3" fmla="*/ 1439862 w 2332627"/>
                <a:gd name="connsiteY3" fmla="*/ 1579642 h 1755855"/>
                <a:gd name="connsiteX4" fmla="*/ 1906587 w 2332627"/>
                <a:gd name="connsiteY4" fmla="*/ 1179592 h 1755855"/>
                <a:gd name="connsiteX5" fmla="*/ 2201862 w 2332627"/>
                <a:gd name="connsiteY5" fmla="*/ 560467 h 1755855"/>
                <a:gd name="connsiteX6" fmla="*/ 2239349 w 2332627"/>
                <a:gd name="connsiteY6" fmla="*/ 16085 h 1755855"/>
                <a:gd name="connsiteX7" fmla="*/ 1642189 w 2332627"/>
                <a:gd name="connsiteY7" fmla="*/ 463955 h 1755855"/>
                <a:gd name="connsiteX8" fmla="*/ 820737 w 2332627"/>
                <a:gd name="connsiteY8" fmla="*/ 750967 h 1755855"/>
                <a:gd name="connsiteX9" fmla="*/ 239712 w 2332627"/>
                <a:gd name="connsiteY9" fmla="*/ 855742 h 1755855"/>
                <a:gd name="connsiteX10" fmla="*/ 30162 w 2332627"/>
                <a:gd name="connsiteY10" fmla="*/ 846217 h 1755855"/>
                <a:gd name="connsiteX0" fmla="*/ 30162 w 2332628"/>
                <a:gd name="connsiteY0" fmla="*/ 846217 h 1755855"/>
                <a:gd name="connsiteX1" fmla="*/ 420687 w 2332628"/>
                <a:gd name="connsiteY1" fmla="*/ 1379617 h 1755855"/>
                <a:gd name="connsiteX2" fmla="*/ 849312 w 2332628"/>
                <a:gd name="connsiteY2" fmla="*/ 1722517 h 1755855"/>
                <a:gd name="connsiteX3" fmla="*/ 1439862 w 2332628"/>
                <a:gd name="connsiteY3" fmla="*/ 1579642 h 1755855"/>
                <a:gd name="connsiteX4" fmla="*/ 1906587 w 2332628"/>
                <a:gd name="connsiteY4" fmla="*/ 1179592 h 1755855"/>
                <a:gd name="connsiteX5" fmla="*/ 2201862 w 2332628"/>
                <a:gd name="connsiteY5" fmla="*/ 560467 h 1755855"/>
                <a:gd name="connsiteX6" fmla="*/ 2239349 w 2332628"/>
                <a:gd name="connsiteY6" fmla="*/ 16085 h 1755855"/>
                <a:gd name="connsiteX7" fmla="*/ 1642189 w 2332628"/>
                <a:gd name="connsiteY7" fmla="*/ 463955 h 1755855"/>
                <a:gd name="connsiteX8" fmla="*/ 970384 w 2332628"/>
                <a:gd name="connsiteY8" fmla="*/ 538600 h 1755855"/>
                <a:gd name="connsiteX9" fmla="*/ 239712 w 2332628"/>
                <a:gd name="connsiteY9" fmla="*/ 855742 h 1755855"/>
                <a:gd name="connsiteX10" fmla="*/ 30162 w 2332628"/>
                <a:gd name="connsiteY10" fmla="*/ 846217 h 17558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332628" h="1755855">
                  <a:moveTo>
                    <a:pt x="30162" y="846217"/>
                  </a:moveTo>
                  <a:cubicBezTo>
                    <a:pt x="60324" y="933529"/>
                    <a:pt x="284162" y="1233567"/>
                    <a:pt x="420687" y="1379617"/>
                  </a:cubicBezTo>
                  <a:cubicBezTo>
                    <a:pt x="557212" y="1525667"/>
                    <a:pt x="679449" y="1689179"/>
                    <a:pt x="849312" y="1722517"/>
                  </a:cubicBezTo>
                  <a:cubicBezTo>
                    <a:pt x="1019175" y="1755855"/>
                    <a:pt x="1263650" y="1670129"/>
                    <a:pt x="1439862" y="1579642"/>
                  </a:cubicBezTo>
                  <a:cubicBezTo>
                    <a:pt x="1616074" y="1489155"/>
                    <a:pt x="1779587" y="1349455"/>
                    <a:pt x="1906587" y="1179592"/>
                  </a:cubicBezTo>
                  <a:cubicBezTo>
                    <a:pt x="2033587" y="1009729"/>
                    <a:pt x="2146402" y="754385"/>
                    <a:pt x="2201862" y="560467"/>
                  </a:cubicBezTo>
                  <a:cubicBezTo>
                    <a:pt x="2257322" y="366549"/>
                    <a:pt x="2332628" y="32170"/>
                    <a:pt x="2239349" y="16085"/>
                  </a:cubicBezTo>
                  <a:cubicBezTo>
                    <a:pt x="2146070" y="0"/>
                    <a:pt x="1853683" y="376869"/>
                    <a:pt x="1642189" y="463955"/>
                  </a:cubicBezTo>
                  <a:cubicBezTo>
                    <a:pt x="1430695" y="551041"/>
                    <a:pt x="1204130" y="473302"/>
                    <a:pt x="970384" y="538600"/>
                  </a:cubicBezTo>
                  <a:cubicBezTo>
                    <a:pt x="736638" y="603898"/>
                    <a:pt x="396416" y="804472"/>
                    <a:pt x="239712" y="855742"/>
                  </a:cubicBezTo>
                  <a:cubicBezTo>
                    <a:pt x="83008" y="907012"/>
                    <a:pt x="0" y="758905"/>
                    <a:pt x="30162" y="846217"/>
                  </a:cubicBezTo>
                  <a:close/>
                </a:path>
              </a:pathLst>
            </a:custGeom>
            <a:gradFill flip="none" rotWithShape="1">
              <a:gsLst>
                <a:gs pos="74000">
                  <a:schemeClr val="bg1">
                    <a:alpha val="11000"/>
                  </a:schemeClr>
                </a:gs>
                <a:gs pos="28000">
                  <a:schemeClr val="bg1">
                    <a:alpha val="0"/>
                  </a:schemeClr>
                </a:gs>
                <a:gs pos="0">
                  <a:schemeClr val="bg1">
                    <a:alpha val="0"/>
                  </a:schemeClr>
                </a:gs>
              </a:gsLst>
              <a:lin ang="2700000" scaled="0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75" name="Oval 26"/>
            <p:cNvSpPr>
              <a:spLocks noChangeAspect="1" noChangeArrowheads="1"/>
            </p:cNvSpPr>
            <p:nvPr/>
          </p:nvSpPr>
          <p:spPr bwMode="auto">
            <a:xfrm rot="8100000">
              <a:off x="6006816" y="4664751"/>
              <a:ext cx="1550260" cy="831200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33000"/>
                  </a:schemeClr>
                </a:gs>
                <a:gs pos="20000">
                  <a:schemeClr val="bg1">
                    <a:gamma/>
                    <a:shade val="46275"/>
                    <a:invGamma/>
                    <a:alpha val="0"/>
                  </a:schemeClr>
                </a:gs>
              </a:gsLst>
              <a:lin ang="5400000" scaled="1"/>
            </a:gradFill>
            <a:ln w="38100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76" name="TextBox 75"/>
          <p:cNvSpPr txBox="1">
            <a:spLocks noChangeArrowheads="1"/>
          </p:cNvSpPr>
          <p:nvPr/>
        </p:nvSpPr>
        <p:spPr bwMode="auto">
          <a:xfrm>
            <a:off x="1019682" y="5093316"/>
            <a:ext cx="917701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kumimoji="0" lang="en-US" altLang="ko-KR" sz="1400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TEXT</a:t>
            </a:r>
            <a:endParaRPr kumimoji="0" lang="en-US" altLang="ko-KR" sz="1400" dirty="0">
              <a:solidFill>
                <a:schemeClr val="bg1"/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  <p:grpSp>
        <p:nvGrpSpPr>
          <p:cNvPr id="77" name="그룹 126"/>
          <p:cNvGrpSpPr/>
          <p:nvPr/>
        </p:nvGrpSpPr>
        <p:grpSpPr>
          <a:xfrm flipH="1">
            <a:off x="6732240" y="3260507"/>
            <a:ext cx="1282939" cy="1956061"/>
            <a:chOff x="3716905" y="2303875"/>
            <a:chExt cx="1800588" cy="2745305"/>
          </a:xfrm>
        </p:grpSpPr>
        <p:cxnSp>
          <p:nvCxnSpPr>
            <p:cNvPr id="78" name="직선 화살표 연결선 127"/>
            <p:cNvCxnSpPr/>
            <p:nvPr/>
          </p:nvCxnSpPr>
          <p:spPr>
            <a:xfrm>
              <a:off x="4256965" y="2303875"/>
              <a:ext cx="1260528" cy="908753"/>
            </a:xfrm>
            <a:prstGeom prst="straightConnector1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  <a:prstDash val="sysDash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직선 화살표 연결선 128"/>
            <p:cNvCxnSpPr/>
            <p:nvPr/>
          </p:nvCxnSpPr>
          <p:spPr>
            <a:xfrm>
              <a:off x="3716905" y="3158970"/>
              <a:ext cx="1800588" cy="360118"/>
            </a:xfrm>
            <a:prstGeom prst="straightConnector1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  <a:prstDash val="sysDash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직선 화살표 연결선 129"/>
            <p:cNvCxnSpPr/>
            <p:nvPr/>
          </p:nvCxnSpPr>
          <p:spPr>
            <a:xfrm flipV="1">
              <a:off x="4256965" y="4140428"/>
              <a:ext cx="1260528" cy="908752"/>
            </a:xfrm>
            <a:prstGeom prst="straightConnector1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  <a:prstDash val="sysDash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직선 화살표 연결선 130"/>
            <p:cNvCxnSpPr/>
            <p:nvPr/>
          </p:nvCxnSpPr>
          <p:spPr>
            <a:xfrm flipV="1">
              <a:off x="3716905" y="3813585"/>
              <a:ext cx="1800588" cy="425830"/>
            </a:xfrm>
            <a:prstGeom prst="straightConnector1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  <a:prstDash val="sysDash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2" name="타원 131"/>
          <p:cNvSpPr/>
          <p:nvPr/>
        </p:nvSpPr>
        <p:spPr>
          <a:xfrm flipH="1">
            <a:off x="7347843" y="2969298"/>
            <a:ext cx="596823" cy="596822"/>
          </a:xfrm>
          <a:prstGeom prst="ellipse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83" name="그룹 60"/>
          <p:cNvGrpSpPr>
            <a:grpSpLocks/>
          </p:cNvGrpSpPr>
          <p:nvPr/>
        </p:nvGrpSpPr>
        <p:grpSpPr bwMode="auto">
          <a:xfrm flipH="1">
            <a:off x="7301524" y="2960201"/>
            <a:ext cx="677985" cy="615016"/>
            <a:chOff x="5075123" y="3457302"/>
            <a:chExt cx="2481953" cy="2249809"/>
          </a:xfrm>
        </p:grpSpPr>
        <p:sp>
          <p:nvSpPr>
            <p:cNvPr id="84" name="타원 133"/>
            <p:cNvSpPr/>
            <p:nvPr/>
          </p:nvSpPr>
          <p:spPr>
            <a:xfrm>
              <a:off x="5159815" y="3457302"/>
              <a:ext cx="2249809" cy="2249809"/>
            </a:xfrm>
            <a:prstGeom prst="ellipse">
              <a:avLst/>
            </a:prstGeom>
            <a:gradFill flip="none" rotWithShape="1">
              <a:gsLst>
                <a:gs pos="62000">
                  <a:schemeClr val="bg1">
                    <a:alpha val="0"/>
                  </a:schemeClr>
                </a:gs>
                <a:gs pos="45000">
                  <a:schemeClr val="bg1">
                    <a:alpha val="0"/>
                  </a:schemeClr>
                </a:gs>
                <a:gs pos="100000">
                  <a:schemeClr val="bg1"/>
                </a:gs>
              </a:gsLst>
              <a:path path="circle">
                <a:fillToRect l="50000" t="50000" r="50000" b="50000"/>
              </a:path>
              <a:tileRect/>
            </a:gradFill>
            <a:ln>
              <a:solidFill>
                <a:schemeClr val="bg1"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85" name="Oval 26"/>
            <p:cNvSpPr>
              <a:spLocks noChangeAspect="1" noChangeArrowheads="1"/>
            </p:cNvSpPr>
            <p:nvPr/>
          </p:nvSpPr>
          <p:spPr bwMode="auto">
            <a:xfrm rot="18900000">
              <a:off x="5075123" y="3760604"/>
              <a:ext cx="1550261" cy="831201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33000"/>
                  </a:schemeClr>
                </a:gs>
                <a:gs pos="100000">
                  <a:schemeClr val="bg1">
                    <a:gamma/>
                    <a:shade val="46275"/>
                    <a:invGamma/>
                    <a:alpha val="0"/>
                  </a:schemeClr>
                </a:gs>
              </a:gsLst>
              <a:lin ang="5400000" scaled="1"/>
            </a:gradFill>
            <a:ln w="38100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86" name="Oval 28"/>
            <p:cNvSpPr>
              <a:spLocks noChangeArrowheads="1"/>
            </p:cNvSpPr>
            <p:nvPr/>
          </p:nvSpPr>
          <p:spPr bwMode="auto">
            <a:xfrm flipH="1">
              <a:off x="5386741" y="3670248"/>
              <a:ext cx="713227" cy="639276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64999"/>
                  </a:schemeClr>
                </a:gs>
                <a:gs pos="100000">
                  <a:srgbClr val="67ABF5">
                    <a:alpha val="0"/>
                  </a:srgb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kumimoji="0" lang="ko-KR" altLang="en-US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endParaRPr>
            </a:p>
          </p:txBody>
        </p:sp>
        <p:sp>
          <p:nvSpPr>
            <p:cNvPr id="87" name="자유형 136"/>
            <p:cNvSpPr/>
            <p:nvPr/>
          </p:nvSpPr>
          <p:spPr>
            <a:xfrm rot="5398342">
              <a:off x="5955277" y="3558568"/>
              <a:ext cx="1424934" cy="1382488"/>
            </a:xfrm>
            <a:custGeom>
              <a:avLst/>
              <a:gdLst>
                <a:gd name="connsiteX0" fmla="*/ 0 w 1800225"/>
                <a:gd name="connsiteY0" fmla="*/ 1285875 h 1409700"/>
                <a:gd name="connsiteX1" fmla="*/ 723900 w 1800225"/>
                <a:gd name="connsiteY1" fmla="*/ 1409700 h 1409700"/>
                <a:gd name="connsiteX2" fmla="*/ 1800225 w 1800225"/>
                <a:gd name="connsiteY2" fmla="*/ 428625 h 1409700"/>
                <a:gd name="connsiteX3" fmla="*/ 1323975 w 1800225"/>
                <a:gd name="connsiteY3" fmla="*/ 0 h 1409700"/>
                <a:gd name="connsiteX4" fmla="*/ 342900 w 1800225"/>
                <a:gd name="connsiteY4" fmla="*/ 419100 h 1409700"/>
                <a:gd name="connsiteX5" fmla="*/ 0 w 1800225"/>
                <a:gd name="connsiteY5" fmla="*/ 1285875 h 1409700"/>
                <a:gd name="connsiteX0" fmla="*/ 63500 w 1863725"/>
                <a:gd name="connsiteY0" fmla="*/ 1287462 h 1411287"/>
                <a:gd name="connsiteX1" fmla="*/ 787400 w 1863725"/>
                <a:gd name="connsiteY1" fmla="*/ 1411287 h 1411287"/>
                <a:gd name="connsiteX2" fmla="*/ 1863725 w 1863725"/>
                <a:gd name="connsiteY2" fmla="*/ 430212 h 1411287"/>
                <a:gd name="connsiteX3" fmla="*/ 1387475 w 1863725"/>
                <a:gd name="connsiteY3" fmla="*/ 1587 h 1411287"/>
                <a:gd name="connsiteX4" fmla="*/ 406400 w 1863725"/>
                <a:gd name="connsiteY4" fmla="*/ 420687 h 1411287"/>
                <a:gd name="connsiteX5" fmla="*/ 63500 w 1863725"/>
                <a:gd name="connsiteY5" fmla="*/ 1287462 h 1411287"/>
                <a:gd name="connsiteX0" fmla="*/ 63500 w 1963738"/>
                <a:gd name="connsiteY0" fmla="*/ 1287462 h 1411287"/>
                <a:gd name="connsiteX1" fmla="*/ 787400 w 1963738"/>
                <a:gd name="connsiteY1" fmla="*/ 1411287 h 1411287"/>
                <a:gd name="connsiteX2" fmla="*/ 1863725 w 1963738"/>
                <a:gd name="connsiteY2" fmla="*/ 430212 h 1411287"/>
                <a:gd name="connsiteX3" fmla="*/ 1387475 w 1963738"/>
                <a:gd name="connsiteY3" fmla="*/ 1587 h 1411287"/>
                <a:gd name="connsiteX4" fmla="*/ 406400 w 1963738"/>
                <a:gd name="connsiteY4" fmla="*/ 420687 h 1411287"/>
                <a:gd name="connsiteX5" fmla="*/ 63500 w 1963738"/>
                <a:gd name="connsiteY5" fmla="*/ 1287462 h 1411287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41717 w 1963737"/>
                <a:gd name="connsiteY0" fmla="*/ 1287462 h 1689794"/>
                <a:gd name="connsiteX1" fmla="*/ 634920 w 1963737"/>
                <a:gd name="connsiteY1" fmla="*/ 1546919 h 1689794"/>
                <a:gd name="connsiteX2" fmla="*/ 1841942 w 1963737"/>
                <a:gd name="connsiteY2" fmla="*/ 430212 h 1689794"/>
                <a:gd name="connsiteX3" fmla="*/ 1365692 w 1963737"/>
                <a:gd name="connsiteY3" fmla="*/ 1587 h 1689794"/>
                <a:gd name="connsiteX4" fmla="*/ 384617 w 1963737"/>
                <a:gd name="connsiteY4" fmla="*/ 420687 h 1689794"/>
                <a:gd name="connsiteX5" fmla="*/ 41717 w 1963737"/>
                <a:gd name="connsiteY5" fmla="*/ 1287462 h 1689794"/>
                <a:gd name="connsiteX0" fmla="*/ 41717 w 1860992"/>
                <a:gd name="connsiteY0" fmla="*/ 1287462 h 1689794"/>
                <a:gd name="connsiteX1" fmla="*/ 634920 w 1860992"/>
                <a:gd name="connsiteY1" fmla="*/ 1546919 h 1689794"/>
                <a:gd name="connsiteX2" fmla="*/ 1479991 w 1860992"/>
                <a:gd name="connsiteY2" fmla="*/ 896937 h 1689794"/>
                <a:gd name="connsiteX3" fmla="*/ 1841942 w 1860992"/>
                <a:gd name="connsiteY3" fmla="*/ 430212 h 1689794"/>
                <a:gd name="connsiteX4" fmla="*/ 1365692 w 1860992"/>
                <a:gd name="connsiteY4" fmla="*/ 1587 h 1689794"/>
                <a:gd name="connsiteX5" fmla="*/ 384617 w 1860992"/>
                <a:gd name="connsiteY5" fmla="*/ 420687 h 1689794"/>
                <a:gd name="connsiteX6" fmla="*/ 41717 w 1860992"/>
                <a:gd name="connsiteY6" fmla="*/ 1287462 h 1689794"/>
                <a:gd name="connsiteX0" fmla="*/ 41717 w 1843724"/>
                <a:gd name="connsiteY0" fmla="*/ 1287462 h 1689794"/>
                <a:gd name="connsiteX1" fmla="*/ 634920 w 1843724"/>
                <a:gd name="connsiteY1" fmla="*/ 1546919 h 1689794"/>
                <a:gd name="connsiteX2" fmla="*/ 1355000 w 1843724"/>
                <a:gd name="connsiteY2" fmla="*/ 466799 h 1689794"/>
                <a:gd name="connsiteX3" fmla="*/ 1841942 w 1843724"/>
                <a:gd name="connsiteY3" fmla="*/ 430212 h 1689794"/>
                <a:gd name="connsiteX4" fmla="*/ 1365692 w 1843724"/>
                <a:gd name="connsiteY4" fmla="*/ 1587 h 1689794"/>
                <a:gd name="connsiteX5" fmla="*/ 384617 w 1843724"/>
                <a:gd name="connsiteY5" fmla="*/ 420687 h 1689794"/>
                <a:gd name="connsiteX6" fmla="*/ 41717 w 1843724"/>
                <a:gd name="connsiteY6" fmla="*/ 1287462 h 1689794"/>
                <a:gd name="connsiteX0" fmla="*/ 41717 w 1843724"/>
                <a:gd name="connsiteY0" fmla="*/ 1287462 h 1689794"/>
                <a:gd name="connsiteX1" fmla="*/ 634920 w 1843724"/>
                <a:gd name="connsiteY1" fmla="*/ 1546919 h 1689794"/>
                <a:gd name="connsiteX2" fmla="*/ 1355000 w 1843724"/>
                <a:gd name="connsiteY2" fmla="*/ 466799 h 1689794"/>
                <a:gd name="connsiteX3" fmla="*/ 1841942 w 1843724"/>
                <a:gd name="connsiteY3" fmla="*/ 430212 h 1689794"/>
                <a:gd name="connsiteX4" fmla="*/ 1365692 w 1843724"/>
                <a:gd name="connsiteY4" fmla="*/ 1587 h 1689794"/>
                <a:gd name="connsiteX5" fmla="*/ 384617 w 1843724"/>
                <a:gd name="connsiteY5" fmla="*/ 420687 h 1689794"/>
                <a:gd name="connsiteX6" fmla="*/ 41717 w 1843724"/>
                <a:gd name="connsiteY6" fmla="*/ 1287462 h 1689794"/>
                <a:gd name="connsiteX0" fmla="*/ 41717 w 1855725"/>
                <a:gd name="connsiteY0" fmla="*/ 1287462 h 1689794"/>
                <a:gd name="connsiteX1" fmla="*/ 634920 w 1855725"/>
                <a:gd name="connsiteY1" fmla="*/ 1546919 h 1689794"/>
                <a:gd name="connsiteX2" fmla="*/ 1282992 w 1855725"/>
                <a:gd name="connsiteY2" fmla="*/ 322783 h 1689794"/>
                <a:gd name="connsiteX3" fmla="*/ 1841942 w 1855725"/>
                <a:gd name="connsiteY3" fmla="*/ 430212 h 1689794"/>
                <a:gd name="connsiteX4" fmla="*/ 1365692 w 1855725"/>
                <a:gd name="connsiteY4" fmla="*/ 1587 h 1689794"/>
                <a:gd name="connsiteX5" fmla="*/ 384617 w 1855725"/>
                <a:gd name="connsiteY5" fmla="*/ 420687 h 1689794"/>
                <a:gd name="connsiteX6" fmla="*/ 41717 w 1855725"/>
                <a:gd name="connsiteY6" fmla="*/ 1287462 h 1689794"/>
                <a:gd name="connsiteX0" fmla="*/ 41717 w 1876164"/>
                <a:gd name="connsiteY0" fmla="*/ 1287462 h 1689794"/>
                <a:gd name="connsiteX1" fmla="*/ 634920 w 1876164"/>
                <a:gd name="connsiteY1" fmla="*/ 1546919 h 1689794"/>
                <a:gd name="connsiteX2" fmla="*/ 1571024 w 1876164"/>
                <a:gd name="connsiteY2" fmla="*/ 538807 h 1689794"/>
                <a:gd name="connsiteX3" fmla="*/ 1841942 w 1876164"/>
                <a:gd name="connsiteY3" fmla="*/ 430212 h 1689794"/>
                <a:gd name="connsiteX4" fmla="*/ 1365692 w 1876164"/>
                <a:gd name="connsiteY4" fmla="*/ 1587 h 1689794"/>
                <a:gd name="connsiteX5" fmla="*/ 384617 w 1876164"/>
                <a:gd name="connsiteY5" fmla="*/ 420687 h 1689794"/>
                <a:gd name="connsiteX6" fmla="*/ 41717 w 1876164"/>
                <a:gd name="connsiteY6" fmla="*/ 1287462 h 1689794"/>
                <a:gd name="connsiteX0" fmla="*/ 53718 w 1888165"/>
                <a:gd name="connsiteY0" fmla="*/ 1287462 h 1761802"/>
                <a:gd name="connsiteX1" fmla="*/ 718928 w 1888165"/>
                <a:gd name="connsiteY1" fmla="*/ 1618927 h 1761802"/>
                <a:gd name="connsiteX2" fmla="*/ 1583025 w 1888165"/>
                <a:gd name="connsiteY2" fmla="*/ 538807 h 1761802"/>
                <a:gd name="connsiteX3" fmla="*/ 1853943 w 1888165"/>
                <a:gd name="connsiteY3" fmla="*/ 430212 h 1761802"/>
                <a:gd name="connsiteX4" fmla="*/ 1377693 w 1888165"/>
                <a:gd name="connsiteY4" fmla="*/ 1587 h 1761802"/>
                <a:gd name="connsiteX5" fmla="*/ 396618 w 1888165"/>
                <a:gd name="connsiteY5" fmla="*/ 420687 h 1761802"/>
                <a:gd name="connsiteX6" fmla="*/ 53718 w 1888165"/>
                <a:gd name="connsiteY6" fmla="*/ 1287462 h 1761802"/>
                <a:gd name="connsiteX0" fmla="*/ 53718 w 1888165"/>
                <a:gd name="connsiteY0" fmla="*/ 1287462 h 1761802"/>
                <a:gd name="connsiteX1" fmla="*/ 718928 w 1888165"/>
                <a:gd name="connsiteY1" fmla="*/ 1618927 h 1761802"/>
                <a:gd name="connsiteX2" fmla="*/ 1583025 w 1888165"/>
                <a:gd name="connsiteY2" fmla="*/ 538807 h 1761802"/>
                <a:gd name="connsiteX3" fmla="*/ 1853943 w 1888165"/>
                <a:gd name="connsiteY3" fmla="*/ 430212 h 1761802"/>
                <a:gd name="connsiteX4" fmla="*/ 1377693 w 1888165"/>
                <a:gd name="connsiteY4" fmla="*/ 1587 h 1761802"/>
                <a:gd name="connsiteX5" fmla="*/ 396618 w 1888165"/>
                <a:gd name="connsiteY5" fmla="*/ 420687 h 1761802"/>
                <a:gd name="connsiteX6" fmla="*/ 53718 w 1888165"/>
                <a:gd name="connsiteY6" fmla="*/ 1287462 h 1761802"/>
                <a:gd name="connsiteX0" fmla="*/ 53718 w 1888165"/>
                <a:gd name="connsiteY0" fmla="*/ 1287462 h 1706006"/>
                <a:gd name="connsiteX1" fmla="*/ 718928 w 1888165"/>
                <a:gd name="connsiteY1" fmla="*/ 1618927 h 1706006"/>
                <a:gd name="connsiteX2" fmla="*/ 1583025 w 1888165"/>
                <a:gd name="connsiteY2" fmla="*/ 538807 h 1706006"/>
                <a:gd name="connsiteX3" fmla="*/ 1853943 w 1888165"/>
                <a:gd name="connsiteY3" fmla="*/ 430212 h 1706006"/>
                <a:gd name="connsiteX4" fmla="*/ 1377693 w 1888165"/>
                <a:gd name="connsiteY4" fmla="*/ 1587 h 1706006"/>
                <a:gd name="connsiteX5" fmla="*/ 396618 w 1888165"/>
                <a:gd name="connsiteY5" fmla="*/ 420687 h 1706006"/>
                <a:gd name="connsiteX6" fmla="*/ 53718 w 1888165"/>
                <a:gd name="connsiteY6" fmla="*/ 1287462 h 1706006"/>
                <a:gd name="connsiteX0" fmla="*/ 53718 w 1888165"/>
                <a:gd name="connsiteY0" fmla="*/ 1287462 h 1618927"/>
                <a:gd name="connsiteX1" fmla="*/ 718928 w 1888165"/>
                <a:gd name="connsiteY1" fmla="*/ 1618927 h 1618927"/>
                <a:gd name="connsiteX2" fmla="*/ 1583025 w 1888165"/>
                <a:gd name="connsiteY2" fmla="*/ 538807 h 1618927"/>
                <a:gd name="connsiteX3" fmla="*/ 1853943 w 1888165"/>
                <a:gd name="connsiteY3" fmla="*/ 430212 h 1618927"/>
                <a:gd name="connsiteX4" fmla="*/ 1377693 w 1888165"/>
                <a:gd name="connsiteY4" fmla="*/ 1587 h 1618927"/>
                <a:gd name="connsiteX5" fmla="*/ 396618 w 1888165"/>
                <a:gd name="connsiteY5" fmla="*/ 420687 h 1618927"/>
                <a:gd name="connsiteX6" fmla="*/ 53718 w 1888165"/>
                <a:gd name="connsiteY6" fmla="*/ 1287462 h 1618927"/>
                <a:gd name="connsiteX0" fmla="*/ 5223 w 1839670"/>
                <a:gd name="connsiteY0" fmla="*/ 1287462 h 1780287"/>
                <a:gd name="connsiteX1" fmla="*/ 379464 w 1839670"/>
                <a:gd name="connsiteY1" fmla="*/ 1506969 h 1780287"/>
                <a:gd name="connsiteX2" fmla="*/ 670433 w 1839670"/>
                <a:gd name="connsiteY2" fmla="*/ 1618927 h 1780287"/>
                <a:gd name="connsiteX3" fmla="*/ 1534530 w 1839670"/>
                <a:gd name="connsiteY3" fmla="*/ 538807 h 1780287"/>
                <a:gd name="connsiteX4" fmla="*/ 1805448 w 1839670"/>
                <a:gd name="connsiteY4" fmla="*/ 430212 h 1780287"/>
                <a:gd name="connsiteX5" fmla="*/ 1329198 w 1839670"/>
                <a:gd name="connsiteY5" fmla="*/ 1587 h 1780287"/>
                <a:gd name="connsiteX6" fmla="*/ 348123 w 1839670"/>
                <a:gd name="connsiteY6" fmla="*/ 420687 h 1780287"/>
                <a:gd name="connsiteX7" fmla="*/ 5223 w 1839670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834947" h="1780287">
                  <a:moveTo>
                    <a:pt x="500" y="1287462"/>
                  </a:moveTo>
                  <a:cubicBezTo>
                    <a:pt x="1000" y="1451572"/>
                    <a:pt x="235534" y="1350106"/>
                    <a:pt x="346402" y="1405350"/>
                  </a:cubicBezTo>
                  <a:cubicBezTo>
                    <a:pt x="457270" y="1460594"/>
                    <a:pt x="473199" y="1780287"/>
                    <a:pt x="665710" y="1618927"/>
                  </a:cubicBezTo>
                  <a:cubicBezTo>
                    <a:pt x="905422" y="1553840"/>
                    <a:pt x="1238695" y="627021"/>
                    <a:pt x="1529807" y="538807"/>
                  </a:cubicBezTo>
                  <a:cubicBezTo>
                    <a:pt x="1820919" y="450593"/>
                    <a:pt x="1834947" y="519749"/>
                    <a:pt x="1800725" y="430212"/>
                  </a:cubicBezTo>
                  <a:cubicBezTo>
                    <a:pt x="1766503" y="340675"/>
                    <a:pt x="1567362" y="3174"/>
                    <a:pt x="1324475" y="1587"/>
                  </a:cubicBezTo>
                  <a:cubicBezTo>
                    <a:pt x="1081588" y="0"/>
                    <a:pt x="564063" y="206375"/>
                    <a:pt x="343400" y="420687"/>
                  </a:cubicBezTo>
                  <a:cubicBezTo>
                    <a:pt x="122738" y="635000"/>
                    <a:pt x="0" y="1123352"/>
                    <a:pt x="500" y="1287462"/>
                  </a:cubicBezTo>
                  <a:close/>
                </a:path>
              </a:pathLst>
            </a:custGeom>
            <a:gradFill flip="none" rotWithShape="1">
              <a:gsLst>
                <a:gs pos="74000">
                  <a:schemeClr val="bg1">
                    <a:alpha val="19000"/>
                  </a:schemeClr>
                </a:gs>
                <a:gs pos="50000">
                  <a:schemeClr val="bg1">
                    <a:alpha val="0"/>
                  </a:schemeClr>
                </a:gs>
                <a:gs pos="100000">
                  <a:schemeClr val="bg1">
                    <a:alpha val="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88" name="자유형 137"/>
            <p:cNvSpPr/>
            <p:nvPr/>
          </p:nvSpPr>
          <p:spPr>
            <a:xfrm rot="5839189">
              <a:off x="4992668" y="4233137"/>
              <a:ext cx="1574505" cy="1185188"/>
            </a:xfrm>
            <a:custGeom>
              <a:avLst/>
              <a:gdLst>
                <a:gd name="connsiteX0" fmla="*/ 0 w 2171700"/>
                <a:gd name="connsiteY0" fmla="*/ 1038225 h 1914525"/>
                <a:gd name="connsiteX1" fmla="*/ 390525 w 2171700"/>
                <a:gd name="connsiteY1" fmla="*/ 1571625 h 1914525"/>
                <a:gd name="connsiteX2" fmla="*/ 819150 w 2171700"/>
                <a:gd name="connsiteY2" fmla="*/ 1914525 h 1914525"/>
                <a:gd name="connsiteX3" fmla="*/ 1409700 w 2171700"/>
                <a:gd name="connsiteY3" fmla="*/ 1771650 h 1914525"/>
                <a:gd name="connsiteX4" fmla="*/ 1876425 w 2171700"/>
                <a:gd name="connsiteY4" fmla="*/ 1371600 h 1914525"/>
                <a:gd name="connsiteX5" fmla="*/ 2171700 w 2171700"/>
                <a:gd name="connsiteY5" fmla="*/ 752475 h 1914525"/>
                <a:gd name="connsiteX6" fmla="*/ 2105025 w 2171700"/>
                <a:gd name="connsiteY6" fmla="*/ 0 h 1914525"/>
                <a:gd name="connsiteX7" fmla="*/ 1990725 w 2171700"/>
                <a:gd name="connsiteY7" fmla="*/ 209550 h 1914525"/>
                <a:gd name="connsiteX8" fmla="*/ 1733550 w 2171700"/>
                <a:gd name="connsiteY8" fmla="*/ 514350 h 1914525"/>
                <a:gd name="connsiteX9" fmla="*/ 1428750 w 2171700"/>
                <a:gd name="connsiteY9" fmla="*/ 533400 h 1914525"/>
                <a:gd name="connsiteX10" fmla="*/ 790575 w 2171700"/>
                <a:gd name="connsiteY10" fmla="*/ 942975 h 1914525"/>
                <a:gd name="connsiteX11" fmla="*/ 209550 w 2171700"/>
                <a:gd name="connsiteY11" fmla="*/ 1047750 h 1914525"/>
                <a:gd name="connsiteX12" fmla="*/ 0 w 2171700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128712 h 2005012"/>
                <a:gd name="connsiteX1" fmla="*/ 420687 w 2201862"/>
                <a:gd name="connsiteY1" fmla="*/ 1662112 h 2005012"/>
                <a:gd name="connsiteX2" fmla="*/ 849312 w 2201862"/>
                <a:gd name="connsiteY2" fmla="*/ 2005012 h 2005012"/>
                <a:gd name="connsiteX3" fmla="*/ 1439862 w 2201862"/>
                <a:gd name="connsiteY3" fmla="*/ 1862137 h 2005012"/>
                <a:gd name="connsiteX4" fmla="*/ 1906587 w 2201862"/>
                <a:gd name="connsiteY4" fmla="*/ 1462087 h 2005012"/>
                <a:gd name="connsiteX5" fmla="*/ 2201862 w 2201862"/>
                <a:gd name="connsiteY5" fmla="*/ 842962 h 2005012"/>
                <a:gd name="connsiteX6" fmla="*/ 2135187 w 2201862"/>
                <a:gd name="connsiteY6" fmla="*/ 90487 h 2005012"/>
                <a:gd name="connsiteX7" fmla="*/ 2020887 w 2201862"/>
                <a:gd name="connsiteY7" fmla="*/ 300037 h 2005012"/>
                <a:gd name="connsiteX8" fmla="*/ 1763712 w 2201862"/>
                <a:gd name="connsiteY8" fmla="*/ 604837 h 2005012"/>
                <a:gd name="connsiteX9" fmla="*/ 1458912 w 2201862"/>
                <a:gd name="connsiteY9" fmla="*/ 623887 h 2005012"/>
                <a:gd name="connsiteX10" fmla="*/ 820737 w 2201862"/>
                <a:gd name="connsiteY10" fmla="*/ 1033462 h 2005012"/>
                <a:gd name="connsiteX11" fmla="*/ 239712 w 2201862"/>
                <a:gd name="connsiteY11" fmla="*/ 1138237 h 2005012"/>
                <a:gd name="connsiteX12" fmla="*/ 30162 w 2201862"/>
                <a:gd name="connsiteY12" fmla="*/ 1128712 h 2005012"/>
                <a:gd name="connsiteX0" fmla="*/ 30162 w 2239962"/>
                <a:gd name="connsiteY0" fmla="*/ 1128712 h 2005012"/>
                <a:gd name="connsiteX1" fmla="*/ 420687 w 2239962"/>
                <a:gd name="connsiteY1" fmla="*/ 1662112 h 2005012"/>
                <a:gd name="connsiteX2" fmla="*/ 849312 w 2239962"/>
                <a:gd name="connsiteY2" fmla="*/ 2005012 h 2005012"/>
                <a:gd name="connsiteX3" fmla="*/ 1439862 w 2239962"/>
                <a:gd name="connsiteY3" fmla="*/ 1862137 h 2005012"/>
                <a:gd name="connsiteX4" fmla="*/ 1906587 w 2239962"/>
                <a:gd name="connsiteY4" fmla="*/ 1462087 h 2005012"/>
                <a:gd name="connsiteX5" fmla="*/ 2201862 w 2239962"/>
                <a:gd name="connsiteY5" fmla="*/ 842962 h 2005012"/>
                <a:gd name="connsiteX6" fmla="*/ 2135187 w 2239962"/>
                <a:gd name="connsiteY6" fmla="*/ 90487 h 2005012"/>
                <a:gd name="connsiteX7" fmla="*/ 2020887 w 2239962"/>
                <a:gd name="connsiteY7" fmla="*/ 300037 h 2005012"/>
                <a:gd name="connsiteX8" fmla="*/ 1763712 w 2239962"/>
                <a:gd name="connsiteY8" fmla="*/ 604837 h 2005012"/>
                <a:gd name="connsiteX9" fmla="*/ 1458912 w 2239962"/>
                <a:gd name="connsiteY9" fmla="*/ 623887 h 2005012"/>
                <a:gd name="connsiteX10" fmla="*/ 820737 w 2239962"/>
                <a:gd name="connsiteY10" fmla="*/ 1033462 h 2005012"/>
                <a:gd name="connsiteX11" fmla="*/ 239712 w 2239962"/>
                <a:gd name="connsiteY11" fmla="*/ 1138237 h 2005012"/>
                <a:gd name="connsiteX12" fmla="*/ 30162 w 2239962"/>
                <a:gd name="connsiteY12" fmla="*/ 1128712 h 2005012"/>
                <a:gd name="connsiteX0" fmla="*/ 30162 w 2239962"/>
                <a:gd name="connsiteY0" fmla="*/ 1128712 h 2005012"/>
                <a:gd name="connsiteX1" fmla="*/ 420687 w 2239962"/>
                <a:gd name="connsiteY1" fmla="*/ 1662112 h 2005012"/>
                <a:gd name="connsiteX2" fmla="*/ 849312 w 2239962"/>
                <a:gd name="connsiteY2" fmla="*/ 2005012 h 2005012"/>
                <a:gd name="connsiteX3" fmla="*/ 1439862 w 2239962"/>
                <a:gd name="connsiteY3" fmla="*/ 1862137 h 2005012"/>
                <a:gd name="connsiteX4" fmla="*/ 1906587 w 2239962"/>
                <a:gd name="connsiteY4" fmla="*/ 1462087 h 2005012"/>
                <a:gd name="connsiteX5" fmla="*/ 2201862 w 2239962"/>
                <a:gd name="connsiteY5" fmla="*/ 842962 h 2005012"/>
                <a:gd name="connsiteX6" fmla="*/ 2135187 w 2239962"/>
                <a:gd name="connsiteY6" fmla="*/ 90487 h 2005012"/>
                <a:gd name="connsiteX7" fmla="*/ 2020887 w 2239962"/>
                <a:gd name="connsiteY7" fmla="*/ 300037 h 2005012"/>
                <a:gd name="connsiteX8" fmla="*/ 1763712 w 2239962"/>
                <a:gd name="connsiteY8" fmla="*/ 604837 h 2005012"/>
                <a:gd name="connsiteX9" fmla="*/ 1458912 w 2239962"/>
                <a:gd name="connsiteY9" fmla="*/ 623887 h 2005012"/>
                <a:gd name="connsiteX10" fmla="*/ 820737 w 2239962"/>
                <a:gd name="connsiteY10" fmla="*/ 1033462 h 2005012"/>
                <a:gd name="connsiteX11" fmla="*/ 239712 w 2239962"/>
                <a:gd name="connsiteY11" fmla="*/ 1138237 h 2005012"/>
                <a:gd name="connsiteX12" fmla="*/ 30162 w 2239962"/>
                <a:gd name="connsiteY12" fmla="*/ 1128712 h 2005012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820737 w 2239962"/>
                <a:gd name="connsiteY9" fmla="*/ 1033462 h 2038350"/>
                <a:gd name="connsiteX10" fmla="*/ 239712 w 2239962"/>
                <a:gd name="connsiteY10" fmla="*/ 1138237 h 2038350"/>
                <a:gd name="connsiteX11" fmla="*/ 30162 w 2239962"/>
                <a:gd name="connsiteY11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820737 w 2239962"/>
                <a:gd name="connsiteY9" fmla="*/ 1033462 h 2038350"/>
                <a:gd name="connsiteX10" fmla="*/ 239712 w 2239962"/>
                <a:gd name="connsiteY10" fmla="*/ 1138237 h 2038350"/>
                <a:gd name="connsiteX11" fmla="*/ 30162 w 2239962"/>
                <a:gd name="connsiteY11" fmla="*/ 1128712 h 2038350"/>
                <a:gd name="connsiteX0" fmla="*/ 30162 w 2220912"/>
                <a:gd name="connsiteY0" fmla="*/ 868362 h 1778000"/>
                <a:gd name="connsiteX1" fmla="*/ 420687 w 2220912"/>
                <a:gd name="connsiteY1" fmla="*/ 1401762 h 1778000"/>
                <a:gd name="connsiteX2" fmla="*/ 849312 w 2220912"/>
                <a:gd name="connsiteY2" fmla="*/ 1744662 h 1778000"/>
                <a:gd name="connsiteX3" fmla="*/ 1439862 w 2220912"/>
                <a:gd name="connsiteY3" fmla="*/ 1601787 h 1778000"/>
                <a:gd name="connsiteX4" fmla="*/ 1906587 w 2220912"/>
                <a:gd name="connsiteY4" fmla="*/ 1201737 h 1778000"/>
                <a:gd name="connsiteX5" fmla="*/ 2201862 w 2220912"/>
                <a:gd name="connsiteY5" fmla="*/ 582612 h 1778000"/>
                <a:gd name="connsiteX6" fmla="*/ 2020887 w 2220912"/>
                <a:gd name="connsiteY6" fmla="*/ 39687 h 1778000"/>
                <a:gd name="connsiteX7" fmla="*/ 1763712 w 2220912"/>
                <a:gd name="connsiteY7" fmla="*/ 344487 h 1778000"/>
                <a:gd name="connsiteX8" fmla="*/ 820737 w 2220912"/>
                <a:gd name="connsiteY8" fmla="*/ 773112 h 1778000"/>
                <a:gd name="connsiteX9" fmla="*/ 239712 w 2220912"/>
                <a:gd name="connsiteY9" fmla="*/ 877887 h 1778000"/>
                <a:gd name="connsiteX10" fmla="*/ 30162 w 2220912"/>
                <a:gd name="connsiteY10" fmla="*/ 868362 h 1778000"/>
                <a:gd name="connsiteX0" fmla="*/ 30162 w 2220912"/>
                <a:gd name="connsiteY0" fmla="*/ 868362 h 1778000"/>
                <a:gd name="connsiteX1" fmla="*/ 420687 w 2220912"/>
                <a:gd name="connsiteY1" fmla="*/ 1401762 h 1778000"/>
                <a:gd name="connsiteX2" fmla="*/ 849312 w 2220912"/>
                <a:gd name="connsiteY2" fmla="*/ 1744662 h 1778000"/>
                <a:gd name="connsiteX3" fmla="*/ 1439862 w 2220912"/>
                <a:gd name="connsiteY3" fmla="*/ 1601787 h 1778000"/>
                <a:gd name="connsiteX4" fmla="*/ 1906587 w 2220912"/>
                <a:gd name="connsiteY4" fmla="*/ 1201737 h 1778000"/>
                <a:gd name="connsiteX5" fmla="*/ 2201862 w 2220912"/>
                <a:gd name="connsiteY5" fmla="*/ 582612 h 1778000"/>
                <a:gd name="connsiteX6" fmla="*/ 2020887 w 2220912"/>
                <a:gd name="connsiteY6" fmla="*/ 39687 h 1778000"/>
                <a:gd name="connsiteX7" fmla="*/ 1763712 w 2220912"/>
                <a:gd name="connsiteY7" fmla="*/ 344487 h 1778000"/>
                <a:gd name="connsiteX8" fmla="*/ 820737 w 2220912"/>
                <a:gd name="connsiteY8" fmla="*/ 773112 h 1778000"/>
                <a:gd name="connsiteX9" fmla="*/ 239712 w 2220912"/>
                <a:gd name="connsiteY9" fmla="*/ 877887 h 1778000"/>
                <a:gd name="connsiteX10" fmla="*/ 30162 w 2220912"/>
                <a:gd name="connsiteY10" fmla="*/ 868362 h 1778000"/>
                <a:gd name="connsiteX0" fmla="*/ 30162 w 2312374"/>
                <a:gd name="connsiteY0" fmla="*/ 869819 h 1779457"/>
                <a:gd name="connsiteX1" fmla="*/ 420687 w 2312374"/>
                <a:gd name="connsiteY1" fmla="*/ 1403219 h 1779457"/>
                <a:gd name="connsiteX2" fmla="*/ 849312 w 2312374"/>
                <a:gd name="connsiteY2" fmla="*/ 1746119 h 1779457"/>
                <a:gd name="connsiteX3" fmla="*/ 1439862 w 2312374"/>
                <a:gd name="connsiteY3" fmla="*/ 1603244 h 1779457"/>
                <a:gd name="connsiteX4" fmla="*/ 1906587 w 2312374"/>
                <a:gd name="connsiteY4" fmla="*/ 1203194 h 1779457"/>
                <a:gd name="connsiteX5" fmla="*/ 2201862 w 2312374"/>
                <a:gd name="connsiteY5" fmla="*/ 584069 h 1779457"/>
                <a:gd name="connsiteX6" fmla="*/ 2239349 w 2312374"/>
                <a:gd name="connsiteY6" fmla="*/ 39687 h 1779457"/>
                <a:gd name="connsiteX7" fmla="*/ 1763712 w 2312374"/>
                <a:gd name="connsiteY7" fmla="*/ 345944 h 1779457"/>
                <a:gd name="connsiteX8" fmla="*/ 820737 w 2312374"/>
                <a:gd name="connsiteY8" fmla="*/ 774569 h 1779457"/>
                <a:gd name="connsiteX9" fmla="*/ 239712 w 2312374"/>
                <a:gd name="connsiteY9" fmla="*/ 879344 h 1779457"/>
                <a:gd name="connsiteX10" fmla="*/ 30162 w 2312374"/>
                <a:gd name="connsiteY10" fmla="*/ 869819 h 1779457"/>
                <a:gd name="connsiteX0" fmla="*/ 30162 w 2332627"/>
                <a:gd name="connsiteY0" fmla="*/ 846217 h 1755855"/>
                <a:gd name="connsiteX1" fmla="*/ 420687 w 2332627"/>
                <a:gd name="connsiteY1" fmla="*/ 1379617 h 1755855"/>
                <a:gd name="connsiteX2" fmla="*/ 849312 w 2332627"/>
                <a:gd name="connsiteY2" fmla="*/ 1722517 h 1755855"/>
                <a:gd name="connsiteX3" fmla="*/ 1439862 w 2332627"/>
                <a:gd name="connsiteY3" fmla="*/ 1579642 h 1755855"/>
                <a:gd name="connsiteX4" fmla="*/ 1906587 w 2332627"/>
                <a:gd name="connsiteY4" fmla="*/ 1179592 h 1755855"/>
                <a:gd name="connsiteX5" fmla="*/ 2201862 w 2332627"/>
                <a:gd name="connsiteY5" fmla="*/ 560467 h 1755855"/>
                <a:gd name="connsiteX6" fmla="*/ 2239349 w 2332627"/>
                <a:gd name="connsiteY6" fmla="*/ 16085 h 1755855"/>
                <a:gd name="connsiteX7" fmla="*/ 1642189 w 2332627"/>
                <a:gd name="connsiteY7" fmla="*/ 463955 h 1755855"/>
                <a:gd name="connsiteX8" fmla="*/ 820737 w 2332627"/>
                <a:gd name="connsiteY8" fmla="*/ 750967 h 1755855"/>
                <a:gd name="connsiteX9" fmla="*/ 239712 w 2332627"/>
                <a:gd name="connsiteY9" fmla="*/ 855742 h 1755855"/>
                <a:gd name="connsiteX10" fmla="*/ 30162 w 2332627"/>
                <a:gd name="connsiteY10" fmla="*/ 846217 h 1755855"/>
                <a:gd name="connsiteX0" fmla="*/ 30162 w 2332628"/>
                <a:gd name="connsiteY0" fmla="*/ 846217 h 1755855"/>
                <a:gd name="connsiteX1" fmla="*/ 420687 w 2332628"/>
                <a:gd name="connsiteY1" fmla="*/ 1379617 h 1755855"/>
                <a:gd name="connsiteX2" fmla="*/ 849312 w 2332628"/>
                <a:gd name="connsiteY2" fmla="*/ 1722517 h 1755855"/>
                <a:gd name="connsiteX3" fmla="*/ 1439862 w 2332628"/>
                <a:gd name="connsiteY3" fmla="*/ 1579642 h 1755855"/>
                <a:gd name="connsiteX4" fmla="*/ 1906587 w 2332628"/>
                <a:gd name="connsiteY4" fmla="*/ 1179592 h 1755855"/>
                <a:gd name="connsiteX5" fmla="*/ 2201862 w 2332628"/>
                <a:gd name="connsiteY5" fmla="*/ 560467 h 1755855"/>
                <a:gd name="connsiteX6" fmla="*/ 2239349 w 2332628"/>
                <a:gd name="connsiteY6" fmla="*/ 16085 h 1755855"/>
                <a:gd name="connsiteX7" fmla="*/ 1642189 w 2332628"/>
                <a:gd name="connsiteY7" fmla="*/ 463955 h 1755855"/>
                <a:gd name="connsiteX8" fmla="*/ 970384 w 2332628"/>
                <a:gd name="connsiteY8" fmla="*/ 538600 h 1755855"/>
                <a:gd name="connsiteX9" fmla="*/ 239712 w 2332628"/>
                <a:gd name="connsiteY9" fmla="*/ 855742 h 1755855"/>
                <a:gd name="connsiteX10" fmla="*/ 30162 w 2332628"/>
                <a:gd name="connsiteY10" fmla="*/ 846217 h 17558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332628" h="1755855">
                  <a:moveTo>
                    <a:pt x="30162" y="846217"/>
                  </a:moveTo>
                  <a:cubicBezTo>
                    <a:pt x="60324" y="933529"/>
                    <a:pt x="284162" y="1233567"/>
                    <a:pt x="420687" y="1379617"/>
                  </a:cubicBezTo>
                  <a:cubicBezTo>
                    <a:pt x="557212" y="1525667"/>
                    <a:pt x="679449" y="1689179"/>
                    <a:pt x="849312" y="1722517"/>
                  </a:cubicBezTo>
                  <a:cubicBezTo>
                    <a:pt x="1019175" y="1755855"/>
                    <a:pt x="1263650" y="1670129"/>
                    <a:pt x="1439862" y="1579642"/>
                  </a:cubicBezTo>
                  <a:cubicBezTo>
                    <a:pt x="1616074" y="1489155"/>
                    <a:pt x="1779587" y="1349455"/>
                    <a:pt x="1906587" y="1179592"/>
                  </a:cubicBezTo>
                  <a:cubicBezTo>
                    <a:pt x="2033587" y="1009729"/>
                    <a:pt x="2146402" y="754385"/>
                    <a:pt x="2201862" y="560467"/>
                  </a:cubicBezTo>
                  <a:cubicBezTo>
                    <a:pt x="2257322" y="366549"/>
                    <a:pt x="2332628" y="32170"/>
                    <a:pt x="2239349" y="16085"/>
                  </a:cubicBezTo>
                  <a:cubicBezTo>
                    <a:pt x="2146070" y="0"/>
                    <a:pt x="1853683" y="376869"/>
                    <a:pt x="1642189" y="463955"/>
                  </a:cubicBezTo>
                  <a:cubicBezTo>
                    <a:pt x="1430695" y="551041"/>
                    <a:pt x="1204130" y="473302"/>
                    <a:pt x="970384" y="538600"/>
                  </a:cubicBezTo>
                  <a:cubicBezTo>
                    <a:pt x="736638" y="603898"/>
                    <a:pt x="396416" y="804472"/>
                    <a:pt x="239712" y="855742"/>
                  </a:cubicBezTo>
                  <a:cubicBezTo>
                    <a:pt x="83008" y="907012"/>
                    <a:pt x="0" y="758905"/>
                    <a:pt x="30162" y="846217"/>
                  </a:cubicBezTo>
                  <a:close/>
                </a:path>
              </a:pathLst>
            </a:custGeom>
            <a:gradFill flip="none" rotWithShape="1">
              <a:gsLst>
                <a:gs pos="74000">
                  <a:schemeClr val="bg1">
                    <a:alpha val="11000"/>
                  </a:schemeClr>
                </a:gs>
                <a:gs pos="28000">
                  <a:schemeClr val="bg1">
                    <a:alpha val="0"/>
                  </a:schemeClr>
                </a:gs>
                <a:gs pos="0">
                  <a:schemeClr val="bg1">
                    <a:alpha val="0"/>
                  </a:schemeClr>
                </a:gs>
              </a:gsLst>
              <a:lin ang="2700000" scaled="0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 dirty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89" name="Oval 26"/>
            <p:cNvSpPr>
              <a:spLocks noChangeAspect="1" noChangeArrowheads="1"/>
            </p:cNvSpPr>
            <p:nvPr/>
          </p:nvSpPr>
          <p:spPr bwMode="auto">
            <a:xfrm rot="8100000">
              <a:off x="6006816" y="4664751"/>
              <a:ext cx="1550260" cy="831200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33000"/>
                  </a:schemeClr>
                </a:gs>
                <a:gs pos="20000">
                  <a:schemeClr val="bg1">
                    <a:gamma/>
                    <a:shade val="46275"/>
                    <a:invGamma/>
                    <a:alpha val="0"/>
                  </a:schemeClr>
                </a:gs>
              </a:gsLst>
              <a:lin ang="5400000" scaled="1"/>
            </a:gradFill>
            <a:ln w="38100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90" name="TextBox 89"/>
          <p:cNvSpPr txBox="1">
            <a:spLocks noChangeArrowheads="1"/>
          </p:cNvSpPr>
          <p:nvPr/>
        </p:nvSpPr>
        <p:spPr bwMode="auto">
          <a:xfrm flipH="1">
            <a:off x="7187959" y="3149936"/>
            <a:ext cx="9177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kumimoji="0" lang="en-US" altLang="ko-KR" sz="1400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TEXT</a:t>
            </a:r>
            <a:endParaRPr kumimoji="0" lang="en-US" altLang="ko-KR" sz="1400" dirty="0">
              <a:solidFill>
                <a:schemeClr val="bg1"/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  <p:sp>
        <p:nvSpPr>
          <p:cNvPr id="91" name="타원 140"/>
          <p:cNvSpPr/>
          <p:nvPr/>
        </p:nvSpPr>
        <p:spPr>
          <a:xfrm flipH="1">
            <a:off x="7732642" y="3590269"/>
            <a:ext cx="596823" cy="596822"/>
          </a:xfrm>
          <a:prstGeom prst="ellipse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92" name="그룹 60"/>
          <p:cNvGrpSpPr>
            <a:grpSpLocks/>
          </p:cNvGrpSpPr>
          <p:nvPr/>
        </p:nvGrpSpPr>
        <p:grpSpPr bwMode="auto">
          <a:xfrm flipH="1">
            <a:off x="7686323" y="3581173"/>
            <a:ext cx="677985" cy="615016"/>
            <a:chOff x="5075123" y="3457302"/>
            <a:chExt cx="2481953" cy="2249809"/>
          </a:xfrm>
        </p:grpSpPr>
        <p:sp>
          <p:nvSpPr>
            <p:cNvPr id="93" name="타원 142"/>
            <p:cNvSpPr/>
            <p:nvPr/>
          </p:nvSpPr>
          <p:spPr>
            <a:xfrm>
              <a:off x="5159815" y="3457302"/>
              <a:ext cx="2249809" cy="2249809"/>
            </a:xfrm>
            <a:prstGeom prst="ellipse">
              <a:avLst/>
            </a:prstGeom>
            <a:gradFill flip="none" rotWithShape="1">
              <a:gsLst>
                <a:gs pos="62000">
                  <a:schemeClr val="bg1">
                    <a:alpha val="0"/>
                  </a:schemeClr>
                </a:gs>
                <a:gs pos="45000">
                  <a:schemeClr val="bg1">
                    <a:alpha val="0"/>
                  </a:schemeClr>
                </a:gs>
                <a:gs pos="100000">
                  <a:schemeClr val="bg1"/>
                </a:gs>
              </a:gsLst>
              <a:path path="circle">
                <a:fillToRect l="50000" t="50000" r="50000" b="50000"/>
              </a:path>
              <a:tileRect/>
            </a:gradFill>
            <a:ln>
              <a:solidFill>
                <a:schemeClr val="bg1"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4" name="Oval 26"/>
            <p:cNvSpPr>
              <a:spLocks noChangeAspect="1" noChangeArrowheads="1"/>
            </p:cNvSpPr>
            <p:nvPr/>
          </p:nvSpPr>
          <p:spPr bwMode="auto">
            <a:xfrm rot="18900000">
              <a:off x="5075123" y="3760604"/>
              <a:ext cx="1550261" cy="831201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33000"/>
                  </a:schemeClr>
                </a:gs>
                <a:gs pos="100000">
                  <a:schemeClr val="bg1">
                    <a:gamma/>
                    <a:shade val="46275"/>
                    <a:invGamma/>
                    <a:alpha val="0"/>
                  </a:schemeClr>
                </a:gs>
              </a:gsLst>
              <a:lin ang="5400000" scaled="1"/>
            </a:gradFill>
            <a:ln w="38100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5" name="Oval 28"/>
            <p:cNvSpPr>
              <a:spLocks noChangeArrowheads="1"/>
            </p:cNvSpPr>
            <p:nvPr/>
          </p:nvSpPr>
          <p:spPr bwMode="auto">
            <a:xfrm flipH="1">
              <a:off x="5386741" y="3670248"/>
              <a:ext cx="713227" cy="639276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64999"/>
                  </a:schemeClr>
                </a:gs>
                <a:gs pos="100000">
                  <a:srgbClr val="67ABF5">
                    <a:alpha val="0"/>
                  </a:srgb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kumimoji="0" lang="ko-KR" altLang="en-US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endParaRPr>
            </a:p>
          </p:txBody>
        </p:sp>
        <p:sp>
          <p:nvSpPr>
            <p:cNvPr id="96" name="자유형 145"/>
            <p:cNvSpPr/>
            <p:nvPr/>
          </p:nvSpPr>
          <p:spPr>
            <a:xfrm rot="5398342">
              <a:off x="5955277" y="3558568"/>
              <a:ext cx="1424934" cy="1382488"/>
            </a:xfrm>
            <a:custGeom>
              <a:avLst/>
              <a:gdLst>
                <a:gd name="connsiteX0" fmla="*/ 0 w 1800225"/>
                <a:gd name="connsiteY0" fmla="*/ 1285875 h 1409700"/>
                <a:gd name="connsiteX1" fmla="*/ 723900 w 1800225"/>
                <a:gd name="connsiteY1" fmla="*/ 1409700 h 1409700"/>
                <a:gd name="connsiteX2" fmla="*/ 1800225 w 1800225"/>
                <a:gd name="connsiteY2" fmla="*/ 428625 h 1409700"/>
                <a:gd name="connsiteX3" fmla="*/ 1323975 w 1800225"/>
                <a:gd name="connsiteY3" fmla="*/ 0 h 1409700"/>
                <a:gd name="connsiteX4" fmla="*/ 342900 w 1800225"/>
                <a:gd name="connsiteY4" fmla="*/ 419100 h 1409700"/>
                <a:gd name="connsiteX5" fmla="*/ 0 w 1800225"/>
                <a:gd name="connsiteY5" fmla="*/ 1285875 h 1409700"/>
                <a:gd name="connsiteX0" fmla="*/ 63500 w 1863725"/>
                <a:gd name="connsiteY0" fmla="*/ 1287462 h 1411287"/>
                <a:gd name="connsiteX1" fmla="*/ 787400 w 1863725"/>
                <a:gd name="connsiteY1" fmla="*/ 1411287 h 1411287"/>
                <a:gd name="connsiteX2" fmla="*/ 1863725 w 1863725"/>
                <a:gd name="connsiteY2" fmla="*/ 430212 h 1411287"/>
                <a:gd name="connsiteX3" fmla="*/ 1387475 w 1863725"/>
                <a:gd name="connsiteY3" fmla="*/ 1587 h 1411287"/>
                <a:gd name="connsiteX4" fmla="*/ 406400 w 1863725"/>
                <a:gd name="connsiteY4" fmla="*/ 420687 h 1411287"/>
                <a:gd name="connsiteX5" fmla="*/ 63500 w 1863725"/>
                <a:gd name="connsiteY5" fmla="*/ 1287462 h 1411287"/>
                <a:gd name="connsiteX0" fmla="*/ 63500 w 1963738"/>
                <a:gd name="connsiteY0" fmla="*/ 1287462 h 1411287"/>
                <a:gd name="connsiteX1" fmla="*/ 787400 w 1963738"/>
                <a:gd name="connsiteY1" fmla="*/ 1411287 h 1411287"/>
                <a:gd name="connsiteX2" fmla="*/ 1863725 w 1963738"/>
                <a:gd name="connsiteY2" fmla="*/ 430212 h 1411287"/>
                <a:gd name="connsiteX3" fmla="*/ 1387475 w 1963738"/>
                <a:gd name="connsiteY3" fmla="*/ 1587 h 1411287"/>
                <a:gd name="connsiteX4" fmla="*/ 406400 w 1963738"/>
                <a:gd name="connsiteY4" fmla="*/ 420687 h 1411287"/>
                <a:gd name="connsiteX5" fmla="*/ 63500 w 1963738"/>
                <a:gd name="connsiteY5" fmla="*/ 1287462 h 1411287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41717 w 1963737"/>
                <a:gd name="connsiteY0" fmla="*/ 1287462 h 1689794"/>
                <a:gd name="connsiteX1" fmla="*/ 634920 w 1963737"/>
                <a:gd name="connsiteY1" fmla="*/ 1546919 h 1689794"/>
                <a:gd name="connsiteX2" fmla="*/ 1841942 w 1963737"/>
                <a:gd name="connsiteY2" fmla="*/ 430212 h 1689794"/>
                <a:gd name="connsiteX3" fmla="*/ 1365692 w 1963737"/>
                <a:gd name="connsiteY3" fmla="*/ 1587 h 1689794"/>
                <a:gd name="connsiteX4" fmla="*/ 384617 w 1963737"/>
                <a:gd name="connsiteY4" fmla="*/ 420687 h 1689794"/>
                <a:gd name="connsiteX5" fmla="*/ 41717 w 1963737"/>
                <a:gd name="connsiteY5" fmla="*/ 1287462 h 1689794"/>
                <a:gd name="connsiteX0" fmla="*/ 41717 w 1860992"/>
                <a:gd name="connsiteY0" fmla="*/ 1287462 h 1689794"/>
                <a:gd name="connsiteX1" fmla="*/ 634920 w 1860992"/>
                <a:gd name="connsiteY1" fmla="*/ 1546919 h 1689794"/>
                <a:gd name="connsiteX2" fmla="*/ 1479991 w 1860992"/>
                <a:gd name="connsiteY2" fmla="*/ 896937 h 1689794"/>
                <a:gd name="connsiteX3" fmla="*/ 1841942 w 1860992"/>
                <a:gd name="connsiteY3" fmla="*/ 430212 h 1689794"/>
                <a:gd name="connsiteX4" fmla="*/ 1365692 w 1860992"/>
                <a:gd name="connsiteY4" fmla="*/ 1587 h 1689794"/>
                <a:gd name="connsiteX5" fmla="*/ 384617 w 1860992"/>
                <a:gd name="connsiteY5" fmla="*/ 420687 h 1689794"/>
                <a:gd name="connsiteX6" fmla="*/ 41717 w 1860992"/>
                <a:gd name="connsiteY6" fmla="*/ 1287462 h 1689794"/>
                <a:gd name="connsiteX0" fmla="*/ 41717 w 1843724"/>
                <a:gd name="connsiteY0" fmla="*/ 1287462 h 1689794"/>
                <a:gd name="connsiteX1" fmla="*/ 634920 w 1843724"/>
                <a:gd name="connsiteY1" fmla="*/ 1546919 h 1689794"/>
                <a:gd name="connsiteX2" fmla="*/ 1355000 w 1843724"/>
                <a:gd name="connsiteY2" fmla="*/ 466799 h 1689794"/>
                <a:gd name="connsiteX3" fmla="*/ 1841942 w 1843724"/>
                <a:gd name="connsiteY3" fmla="*/ 430212 h 1689794"/>
                <a:gd name="connsiteX4" fmla="*/ 1365692 w 1843724"/>
                <a:gd name="connsiteY4" fmla="*/ 1587 h 1689794"/>
                <a:gd name="connsiteX5" fmla="*/ 384617 w 1843724"/>
                <a:gd name="connsiteY5" fmla="*/ 420687 h 1689794"/>
                <a:gd name="connsiteX6" fmla="*/ 41717 w 1843724"/>
                <a:gd name="connsiteY6" fmla="*/ 1287462 h 1689794"/>
                <a:gd name="connsiteX0" fmla="*/ 41717 w 1843724"/>
                <a:gd name="connsiteY0" fmla="*/ 1287462 h 1689794"/>
                <a:gd name="connsiteX1" fmla="*/ 634920 w 1843724"/>
                <a:gd name="connsiteY1" fmla="*/ 1546919 h 1689794"/>
                <a:gd name="connsiteX2" fmla="*/ 1355000 w 1843724"/>
                <a:gd name="connsiteY2" fmla="*/ 466799 h 1689794"/>
                <a:gd name="connsiteX3" fmla="*/ 1841942 w 1843724"/>
                <a:gd name="connsiteY3" fmla="*/ 430212 h 1689794"/>
                <a:gd name="connsiteX4" fmla="*/ 1365692 w 1843724"/>
                <a:gd name="connsiteY4" fmla="*/ 1587 h 1689794"/>
                <a:gd name="connsiteX5" fmla="*/ 384617 w 1843724"/>
                <a:gd name="connsiteY5" fmla="*/ 420687 h 1689794"/>
                <a:gd name="connsiteX6" fmla="*/ 41717 w 1843724"/>
                <a:gd name="connsiteY6" fmla="*/ 1287462 h 1689794"/>
                <a:gd name="connsiteX0" fmla="*/ 41717 w 1855725"/>
                <a:gd name="connsiteY0" fmla="*/ 1287462 h 1689794"/>
                <a:gd name="connsiteX1" fmla="*/ 634920 w 1855725"/>
                <a:gd name="connsiteY1" fmla="*/ 1546919 h 1689794"/>
                <a:gd name="connsiteX2" fmla="*/ 1282992 w 1855725"/>
                <a:gd name="connsiteY2" fmla="*/ 322783 h 1689794"/>
                <a:gd name="connsiteX3" fmla="*/ 1841942 w 1855725"/>
                <a:gd name="connsiteY3" fmla="*/ 430212 h 1689794"/>
                <a:gd name="connsiteX4" fmla="*/ 1365692 w 1855725"/>
                <a:gd name="connsiteY4" fmla="*/ 1587 h 1689794"/>
                <a:gd name="connsiteX5" fmla="*/ 384617 w 1855725"/>
                <a:gd name="connsiteY5" fmla="*/ 420687 h 1689794"/>
                <a:gd name="connsiteX6" fmla="*/ 41717 w 1855725"/>
                <a:gd name="connsiteY6" fmla="*/ 1287462 h 1689794"/>
                <a:gd name="connsiteX0" fmla="*/ 41717 w 1876164"/>
                <a:gd name="connsiteY0" fmla="*/ 1287462 h 1689794"/>
                <a:gd name="connsiteX1" fmla="*/ 634920 w 1876164"/>
                <a:gd name="connsiteY1" fmla="*/ 1546919 h 1689794"/>
                <a:gd name="connsiteX2" fmla="*/ 1571024 w 1876164"/>
                <a:gd name="connsiteY2" fmla="*/ 538807 h 1689794"/>
                <a:gd name="connsiteX3" fmla="*/ 1841942 w 1876164"/>
                <a:gd name="connsiteY3" fmla="*/ 430212 h 1689794"/>
                <a:gd name="connsiteX4" fmla="*/ 1365692 w 1876164"/>
                <a:gd name="connsiteY4" fmla="*/ 1587 h 1689794"/>
                <a:gd name="connsiteX5" fmla="*/ 384617 w 1876164"/>
                <a:gd name="connsiteY5" fmla="*/ 420687 h 1689794"/>
                <a:gd name="connsiteX6" fmla="*/ 41717 w 1876164"/>
                <a:gd name="connsiteY6" fmla="*/ 1287462 h 1689794"/>
                <a:gd name="connsiteX0" fmla="*/ 53718 w 1888165"/>
                <a:gd name="connsiteY0" fmla="*/ 1287462 h 1761802"/>
                <a:gd name="connsiteX1" fmla="*/ 718928 w 1888165"/>
                <a:gd name="connsiteY1" fmla="*/ 1618927 h 1761802"/>
                <a:gd name="connsiteX2" fmla="*/ 1583025 w 1888165"/>
                <a:gd name="connsiteY2" fmla="*/ 538807 h 1761802"/>
                <a:gd name="connsiteX3" fmla="*/ 1853943 w 1888165"/>
                <a:gd name="connsiteY3" fmla="*/ 430212 h 1761802"/>
                <a:gd name="connsiteX4" fmla="*/ 1377693 w 1888165"/>
                <a:gd name="connsiteY4" fmla="*/ 1587 h 1761802"/>
                <a:gd name="connsiteX5" fmla="*/ 396618 w 1888165"/>
                <a:gd name="connsiteY5" fmla="*/ 420687 h 1761802"/>
                <a:gd name="connsiteX6" fmla="*/ 53718 w 1888165"/>
                <a:gd name="connsiteY6" fmla="*/ 1287462 h 1761802"/>
                <a:gd name="connsiteX0" fmla="*/ 53718 w 1888165"/>
                <a:gd name="connsiteY0" fmla="*/ 1287462 h 1761802"/>
                <a:gd name="connsiteX1" fmla="*/ 718928 w 1888165"/>
                <a:gd name="connsiteY1" fmla="*/ 1618927 h 1761802"/>
                <a:gd name="connsiteX2" fmla="*/ 1583025 w 1888165"/>
                <a:gd name="connsiteY2" fmla="*/ 538807 h 1761802"/>
                <a:gd name="connsiteX3" fmla="*/ 1853943 w 1888165"/>
                <a:gd name="connsiteY3" fmla="*/ 430212 h 1761802"/>
                <a:gd name="connsiteX4" fmla="*/ 1377693 w 1888165"/>
                <a:gd name="connsiteY4" fmla="*/ 1587 h 1761802"/>
                <a:gd name="connsiteX5" fmla="*/ 396618 w 1888165"/>
                <a:gd name="connsiteY5" fmla="*/ 420687 h 1761802"/>
                <a:gd name="connsiteX6" fmla="*/ 53718 w 1888165"/>
                <a:gd name="connsiteY6" fmla="*/ 1287462 h 1761802"/>
                <a:gd name="connsiteX0" fmla="*/ 53718 w 1888165"/>
                <a:gd name="connsiteY0" fmla="*/ 1287462 h 1706006"/>
                <a:gd name="connsiteX1" fmla="*/ 718928 w 1888165"/>
                <a:gd name="connsiteY1" fmla="*/ 1618927 h 1706006"/>
                <a:gd name="connsiteX2" fmla="*/ 1583025 w 1888165"/>
                <a:gd name="connsiteY2" fmla="*/ 538807 h 1706006"/>
                <a:gd name="connsiteX3" fmla="*/ 1853943 w 1888165"/>
                <a:gd name="connsiteY3" fmla="*/ 430212 h 1706006"/>
                <a:gd name="connsiteX4" fmla="*/ 1377693 w 1888165"/>
                <a:gd name="connsiteY4" fmla="*/ 1587 h 1706006"/>
                <a:gd name="connsiteX5" fmla="*/ 396618 w 1888165"/>
                <a:gd name="connsiteY5" fmla="*/ 420687 h 1706006"/>
                <a:gd name="connsiteX6" fmla="*/ 53718 w 1888165"/>
                <a:gd name="connsiteY6" fmla="*/ 1287462 h 1706006"/>
                <a:gd name="connsiteX0" fmla="*/ 53718 w 1888165"/>
                <a:gd name="connsiteY0" fmla="*/ 1287462 h 1618927"/>
                <a:gd name="connsiteX1" fmla="*/ 718928 w 1888165"/>
                <a:gd name="connsiteY1" fmla="*/ 1618927 h 1618927"/>
                <a:gd name="connsiteX2" fmla="*/ 1583025 w 1888165"/>
                <a:gd name="connsiteY2" fmla="*/ 538807 h 1618927"/>
                <a:gd name="connsiteX3" fmla="*/ 1853943 w 1888165"/>
                <a:gd name="connsiteY3" fmla="*/ 430212 h 1618927"/>
                <a:gd name="connsiteX4" fmla="*/ 1377693 w 1888165"/>
                <a:gd name="connsiteY4" fmla="*/ 1587 h 1618927"/>
                <a:gd name="connsiteX5" fmla="*/ 396618 w 1888165"/>
                <a:gd name="connsiteY5" fmla="*/ 420687 h 1618927"/>
                <a:gd name="connsiteX6" fmla="*/ 53718 w 1888165"/>
                <a:gd name="connsiteY6" fmla="*/ 1287462 h 1618927"/>
                <a:gd name="connsiteX0" fmla="*/ 5223 w 1839670"/>
                <a:gd name="connsiteY0" fmla="*/ 1287462 h 1780287"/>
                <a:gd name="connsiteX1" fmla="*/ 379464 w 1839670"/>
                <a:gd name="connsiteY1" fmla="*/ 1506969 h 1780287"/>
                <a:gd name="connsiteX2" fmla="*/ 670433 w 1839670"/>
                <a:gd name="connsiteY2" fmla="*/ 1618927 h 1780287"/>
                <a:gd name="connsiteX3" fmla="*/ 1534530 w 1839670"/>
                <a:gd name="connsiteY3" fmla="*/ 538807 h 1780287"/>
                <a:gd name="connsiteX4" fmla="*/ 1805448 w 1839670"/>
                <a:gd name="connsiteY4" fmla="*/ 430212 h 1780287"/>
                <a:gd name="connsiteX5" fmla="*/ 1329198 w 1839670"/>
                <a:gd name="connsiteY5" fmla="*/ 1587 h 1780287"/>
                <a:gd name="connsiteX6" fmla="*/ 348123 w 1839670"/>
                <a:gd name="connsiteY6" fmla="*/ 420687 h 1780287"/>
                <a:gd name="connsiteX7" fmla="*/ 5223 w 1839670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834947" h="1780287">
                  <a:moveTo>
                    <a:pt x="500" y="1287462"/>
                  </a:moveTo>
                  <a:cubicBezTo>
                    <a:pt x="1000" y="1451572"/>
                    <a:pt x="235534" y="1350106"/>
                    <a:pt x="346402" y="1405350"/>
                  </a:cubicBezTo>
                  <a:cubicBezTo>
                    <a:pt x="457270" y="1460594"/>
                    <a:pt x="473199" y="1780287"/>
                    <a:pt x="665710" y="1618927"/>
                  </a:cubicBezTo>
                  <a:cubicBezTo>
                    <a:pt x="905422" y="1553840"/>
                    <a:pt x="1238695" y="627021"/>
                    <a:pt x="1529807" y="538807"/>
                  </a:cubicBezTo>
                  <a:cubicBezTo>
                    <a:pt x="1820919" y="450593"/>
                    <a:pt x="1834947" y="519749"/>
                    <a:pt x="1800725" y="430212"/>
                  </a:cubicBezTo>
                  <a:cubicBezTo>
                    <a:pt x="1766503" y="340675"/>
                    <a:pt x="1567362" y="3174"/>
                    <a:pt x="1324475" y="1587"/>
                  </a:cubicBezTo>
                  <a:cubicBezTo>
                    <a:pt x="1081588" y="0"/>
                    <a:pt x="564063" y="206375"/>
                    <a:pt x="343400" y="420687"/>
                  </a:cubicBezTo>
                  <a:cubicBezTo>
                    <a:pt x="122738" y="635000"/>
                    <a:pt x="0" y="1123352"/>
                    <a:pt x="500" y="1287462"/>
                  </a:cubicBezTo>
                  <a:close/>
                </a:path>
              </a:pathLst>
            </a:custGeom>
            <a:gradFill flip="none" rotWithShape="1">
              <a:gsLst>
                <a:gs pos="74000">
                  <a:schemeClr val="bg1">
                    <a:alpha val="19000"/>
                  </a:schemeClr>
                </a:gs>
                <a:gs pos="50000">
                  <a:schemeClr val="bg1">
                    <a:alpha val="0"/>
                  </a:schemeClr>
                </a:gs>
                <a:gs pos="100000">
                  <a:schemeClr val="bg1">
                    <a:alpha val="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7" name="자유형 146"/>
            <p:cNvSpPr/>
            <p:nvPr/>
          </p:nvSpPr>
          <p:spPr>
            <a:xfrm rot="5839189">
              <a:off x="4992668" y="4233137"/>
              <a:ext cx="1574505" cy="1185188"/>
            </a:xfrm>
            <a:custGeom>
              <a:avLst/>
              <a:gdLst>
                <a:gd name="connsiteX0" fmla="*/ 0 w 2171700"/>
                <a:gd name="connsiteY0" fmla="*/ 1038225 h 1914525"/>
                <a:gd name="connsiteX1" fmla="*/ 390525 w 2171700"/>
                <a:gd name="connsiteY1" fmla="*/ 1571625 h 1914525"/>
                <a:gd name="connsiteX2" fmla="*/ 819150 w 2171700"/>
                <a:gd name="connsiteY2" fmla="*/ 1914525 h 1914525"/>
                <a:gd name="connsiteX3" fmla="*/ 1409700 w 2171700"/>
                <a:gd name="connsiteY3" fmla="*/ 1771650 h 1914525"/>
                <a:gd name="connsiteX4" fmla="*/ 1876425 w 2171700"/>
                <a:gd name="connsiteY4" fmla="*/ 1371600 h 1914525"/>
                <a:gd name="connsiteX5" fmla="*/ 2171700 w 2171700"/>
                <a:gd name="connsiteY5" fmla="*/ 752475 h 1914525"/>
                <a:gd name="connsiteX6" fmla="*/ 2105025 w 2171700"/>
                <a:gd name="connsiteY6" fmla="*/ 0 h 1914525"/>
                <a:gd name="connsiteX7" fmla="*/ 1990725 w 2171700"/>
                <a:gd name="connsiteY7" fmla="*/ 209550 h 1914525"/>
                <a:gd name="connsiteX8" fmla="*/ 1733550 w 2171700"/>
                <a:gd name="connsiteY8" fmla="*/ 514350 h 1914525"/>
                <a:gd name="connsiteX9" fmla="*/ 1428750 w 2171700"/>
                <a:gd name="connsiteY9" fmla="*/ 533400 h 1914525"/>
                <a:gd name="connsiteX10" fmla="*/ 790575 w 2171700"/>
                <a:gd name="connsiteY10" fmla="*/ 942975 h 1914525"/>
                <a:gd name="connsiteX11" fmla="*/ 209550 w 2171700"/>
                <a:gd name="connsiteY11" fmla="*/ 1047750 h 1914525"/>
                <a:gd name="connsiteX12" fmla="*/ 0 w 2171700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128712 h 2005012"/>
                <a:gd name="connsiteX1" fmla="*/ 420687 w 2201862"/>
                <a:gd name="connsiteY1" fmla="*/ 1662112 h 2005012"/>
                <a:gd name="connsiteX2" fmla="*/ 849312 w 2201862"/>
                <a:gd name="connsiteY2" fmla="*/ 2005012 h 2005012"/>
                <a:gd name="connsiteX3" fmla="*/ 1439862 w 2201862"/>
                <a:gd name="connsiteY3" fmla="*/ 1862137 h 2005012"/>
                <a:gd name="connsiteX4" fmla="*/ 1906587 w 2201862"/>
                <a:gd name="connsiteY4" fmla="*/ 1462087 h 2005012"/>
                <a:gd name="connsiteX5" fmla="*/ 2201862 w 2201862"/>
                <a:gd name="connsiteY5" fmla="*/ 842962 h 2005012"/>
                <a:gd name="connsiteX6" fmla="*/ 2135187 w 2201862"/>
                <a:gd name="connsiteY6" fmla="*/ 90487 h 2005012"/>
                <a:gd name="connsiteX7" fmla="*/ 2020887 w 2201862"/>
                <a:gd name="connsiteY7" fmla="*/ 300037 h 2005012"/>
                <a:gd name="connsiteX8" fmla="*/ 1763712 w 2201862"/>
                <a:gd name="connsiteY8" fmla="*/ 604837 h 2005012"/>
                <a:gd name="connsiteX9" fmla="*/ 1458912 w 2201862"/>
                <a:gd name="connsiteY9" fmla="*/ 623887 h 2005012"/>
                <a:gd name="connsiteX10" fmla="*/ 820737 w 2201862"/>
                <a:gd name="connsiteY10" fmla="*/ 1033462 h 2005012"/>
                <a:gd name="connsiteX11" fmla="*/ 239712 w 2201862"/>
                <a:gd name="connsiteY11" fmla="*/ 1138237 h 2005012"/>
                <a:gd name="connsiteX12" fmla="*/ 30162 w 2201862"/>
                <a:gd name="connsiteY12" fmla="*/ 1128712 h 2005012"/>
                <a:gd name="connsiteX0" fmla="*/ 30162 w 2239962"/>
                <a:gd name="connsiteY0" fmla="*/ 1128712 h 2005012"/>
                <a:gd name="connsiteX1" fmla="*/ 420687 w 2239962"/>
                <a:gd name="connsiteY1" fmla="*/ 1662112 h 2005012"/>
                <a:gd name="connsiteX2" fmla="*/ 849312 w 2239962"/>
                <a:gd name="connsiteY2" fmla="*/ 2005012 h 2005012"/>
                <a:gd name="connsiteX3" fmla="*/ 1439862 w 2239962"/>
                <a:gd name="connsiteY3" fmla="*/ 1862137 h 2005012"/>
                <a:gd name="connsiteX4" fmla="*/ 1906587 w 2239962"/>
                <a:gd name="connsiteY4" fmla="*/ 1462087 h 2005012"/>
                <a:gd name="connsiteX5" fmla="*/ 2201862 w 2239962"/>
                <a:gd name="connsiteY5" fmla="*/ 842962 h 2005012"/>
                <a:gd name="connsiteX6" fmla="*/ 2135187 w 2239962"/>
                <a:gd name="connsiteY6" fmla="*/ 90487 h 2005012"/>
                <a:gd name="connsiteX7" fmla="*/ 2020887 w 2239962"/>
                <a:gd name="connsiteY7" fmla="*/ 300037 h 2005012"/>
                <a:gd name="connsiteX8" fmla="*/ 1763712 w 2239962"/>
                <a:gd name="connsiteY8" fmla="*/ 604837 h 2005012"/>
                <a:gd name="connsiteX9" fmla="*/ 1458912 w 2239962"/>
                <a:gd name="connsiteY9" fmla="*/ 623887 h 2005012"/>
                <a:gd name="connsiteX10" fmla="*/ 820737 w 2239962"/>
                <a:gd name="connsiteY10" fmla="*/ 1033462 h 2005012"/>
                <a:gd name="connsiteX11" fmla="*/ 239712 w 2239962"/>
                <a:gd name="connsiteY11" fmla="*/ 1138237 h 2005012"/>
                <a:gd name="connsiteX12" fmla="*/ 30162 w 2239962"/>
                <a:gd name="connsiteY12" fmla="*/ 1128712 h 2005012"/>
                <a:gd name="connsiteX0" fmla="*/ 30162 w 2239962"/>
                <a:gd name="connsiteY0" fmla="*/ 1128712 h 2005012"/>
                <a:gd name="connsiteX1" fmla="*/ 420687 w 2239962"/>
                <a:gd name="connsiteY1" fmla="*/ 1662112 h 2005012"/>
                <a:gd name="connsiteX2" fmla="*/ 849312 w 2239962"/>
                <a:gd name="connsiteY2" fmla="*/ 2005012 h 2005012"/>
                <a:gd name="connsiteX3" fmla="*/ 1439862 w 2239962"/>
                <a:gd name="connsiteY3" fmla="*/ 1862137 h 2005012"/>
                <a:gd name="connsiteX4" fmla="*/ 1906587 w 2239962"/>
                <a:gd name="connsiteY4" fmla="*/ 1462087 h 2005012"/>
                <a:gd name="connsiteX5" fmla="*/ 2201862 w 2239962"/>
                <a:gd name="connsiteY5" fmla="*/ 842962 h 2005012"/>
                <a:gd name="connsiteX6" fmla="*/ 2135187 w 2239962"/>
                <a:gd name="connsiteY6" fmla="*/ 90487 h 2005012"/>
                <a:gd name="connsiteX7" fmla="*/ 2020887 w 2239962"/>
                <a:gd name="connsiteY7" fmla="*/ 300037 h 2005012"/>
                <a:gd name="connsiteX8" fmla="*/ 1763712 w 2239962"/>
                <a:gd name="connsiteY8" fmla="*/ 604837 h 2005012"/>
                <a:gd name="connsiteX9" fmla="*/ 1458912 w 2239962"/>
                <a:gd name="connsiteY9" fmla="*/ 623887 h 2005012"/>
                <a:gd name="connsiteX10" fmla="*/ 820737 w 2239962"/>
                <a:gd name="connsiteY10" fmla="*/ 1033462 h 2005012"/>
                <a:gd name="connsiteX11" fmla="*/ 239712 w 2239962"/>
                <a:gd name="connsiteY11" fmla="*/ 1138237 h 2005012"/>
                <a:gd name="connsiteX12" fmla="*/ 30162 w 2239962"/>
                <a:gd name="connsiteY12" fmla="*/ 1128712 h 2005012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820737 w 2239962"/>
                <a:gd name="connsiteY9" fmla="*/ 1033462 h 2038350"/>
                <a:gd name="connsiteX10" fmla="*/ 239712 w 2239962"/>
                <a:gd name="connsiteY10" fmla="*/ 1138237 h 2038350"/>
                <a:gd name="connsiteX11" fmla="*/ 30162 w 2239962"/>
                <a:gd name="connsiteY11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820737 w 2239962"/>
                <a:gd name="connsiteY9" fmla="*/ 1033462 h 2038350"/>
                <a:gd name="connsiteX10" fmla="*/ 239712 w 2239962"/>
                <a:gd name="connsiteY10" fmla="*/ 1138237 h 2038350"/>
                <a:gd name="connsiteX11" fmla="*/ 30162 w 2239962"/>
                <a:gd name="connsiteY11" fmla="*/ 1128712 h 2038350"/>
                <a:gd name="connsiteX0" fmla="*/ 30162 w 2220912"/>
                <a:gd name="connsiteY0" fmla="*/ 868362 h 1778000"/>
                <a:gd name="connsiteX1" fmla="*/ 420687 w 2220912"/>
                <a:gd name="connsiteY1" fmla="*/ 1401762 h 1778000"/>
                <a:gd name="connsiteX2" fmla="*/ 849312 w 2220912"/>
                <a:gd name="connsiteY2" fmla="*/ 1744662 h 1778000"/>
                <a:gd name="connsiteX3" fmla="*/ 1439862 w 2220912"/>
                <a:gd name="connsiteY3" fmla="*/ 1601787 h 1778000"/>
                <a:gd name="connsiteX4" fmla="*/ 1906587 w 2220912"/>
                <a:gd name="connsiteY4" fmla="*/ 1201737 h 1778000"/>
                <a:gd name="connsiteX5" fmla="*/ 2201862 w 2220912"/>
                <a:gd name="connsiteY5" fmla="*/ 582612 h 1778000"/>
                <a:gd name="connsiteX6" fmla="*/ 2020887 w 2220912"/>
                <a:gd name="connsiteY6" fmla="*/ 39687 h 1778000"/>
                <a:gd name="connsiteX7" fmla="*/ 1763712 w 2220912"/>
                <a:gd name="connsiteY7" fmla="*/ 344487 h 1778000"/>
                <a:gd name="connsiteX8" fmla="*/ 820737 w 2220912"/>
                <a:gd name="connsiteY8" fmla="*/ 773112 h 1778000"/>
                <a:gd name="connsiteX9" fmla="*/ 239712 w 2220912"/>
                <a:gd name="connsiteY9" fmla="*/ 877887 h 1778000"/>
                <a:gd name="connsiteX10" fmla="*/ 30162 w 2220912"/>
                <a:gd name="connsiteY10" fmla="*/ 868362 h 1778000"/>
                <a:gd name="connsiteX0" fmla="*/ 30162 w 2220912"/>
                <a:gd name="connsiteY0" fmla="*/ 868362 h 1778000"/>
                <a:gd name="connsiteX1" fmla="*/ 420687 w 2220912"/>
                <a:gd name="connsiteY1" fmla="*/ 1401762 h 1778000"/>
                <a:gd name="connsiteX2" fmla="*/ 849312 w 2220912"/>
                <a:gd name="connsiteY2" fmla="*/ 1744662 h 1778000"/>
                <a:gd name="connsiteX3" fmla="*/ 1439862 w 2220912"/>
                <a:gd name="connsiteY3" fmla="*/ 1601787 h 1778000"/>
                <a:gd name="connsiteX4" fmla="*/ 1906587 w 2220912"/>
                <a:gd name="connsiteY4" fmla="*/ 1201737 h 1778000"/>
                <a:gd name="connsiteX5" fmla="*/ 2201862 w 2220912"/>
                <a:gd name="connsiteY5" fmla="*/ 582612 h 1778000"/>
                <a:gd name="connsiteX6" fmla="*/ 2020887 w 2220912"/>
                <a:gd name="connsiteY6" fmla="*/ 39687 h 1778000"/>
                <a:gd name="connsiteX7" fmla="*/ 1763712 w 2220912"/>
                <a:gd name="connsiteY7" fmla="*/ 344487 h 1778000"/>
                <a:gd name="connsiteX8" fmla="*/ 820737 w 2220912"/>
                <a:gd name="connsiteY8" fmla="*/ 773112 h 1778000"/>
                <a:gd name="connsiteX9" fmla="*/ 239712 w 2220912"/>
                <a:gd name="connsiteY9" fmla="*/ 877887 h 1778000"/>
                <a:gd name="connsiteX10" fmla="*/ 30162 w 2220912"/>
                <a:gd name="connsiteY10" fmla="*/ 868362 h 1778000"/>
                <a:gd name="connsiteX0" fmla="*/ 30162 w 2312374"/>
                <a:gd name="connsiteY0" fmla="*/ 869819 h 1779457"/>
                <a:gd name="connsiteX1" fmla="*/ 420687 w 2312374"/>
                <a:gd name="connsiteY1" fmla="*/ 1403219 h 1779457"/>
                <a:gd name="connsiteX2" fmla="*/ 849312 w 2312374"/>
                <a:gd name="connsiteY2" fmla="*/ 1746119 h 1779457"/>
                <a:gd name="connsiteX3" fmla="*/ 1439862 w 2312374"/>
                <a:gd name="connsiteY3" fmla="*/ 1603244 h 1779457"/>
                <a:gd name="connsiteX4" fmla="*/ 1906587 w 2312374"/>
                <a:gd name="connsiteY4" fmla="*/ 1203194 h 1779457"/>
                <a:gd name="connsiteX5" fmla="*/ 2201862 w 2312374"/>
                <a:gd name="connsiteY5" fmla="*/ 584069 h 1779457"/>
                <a:gd name="connsiteX6" fmla="*/ 2239349 w 2312374"/>
                <a:gd name="connsiteY6" fmla="*/ 39687 h 1779457"/>
                <a:gd name="connsiteX7" fmla="*/ 1763712 w 2312374"/>
                <a:gd name="connsiteY7" fmla="*/ 345944 h 1779457"/>
                <a:gd name="connsiteX8" fmla="*/ 820737 w 2312374"/>
                <a:gd name="connsiteY8" fmla="*/ 774569 h 1779457"/>
                <a:gd name="connsiteX9" fmla="*/ 239712 w 2312374"/>
                <a:gd name="connsiteY9" fmla="*/ 879344 h 1779457"/>
                <a:gd name="connsiteX10" fmla="*/ 30162 w 2312374"/>
                <a:gd name="connsiteY10" fmla="*/ 869819 h 1779457"/>
                <a:gd name="connsiteX0" fmla="*/ 30162 w 2332627"/>
                <a:gd name="connsiteY0" fmla="*/ 846217 h 1755855"/>
                <a:gd name="connsiteX1" fmla="*/ 420687 w 2332627"/>
                <a:gd name="connsiteY1" fmla="*/ 1379617 h 1755855"/>
                <a:gd name="connsiteX2" fmla="*/ 849312 w 2332627"/>
                <a:gd name="connsiteY2" fmla="*/ 1722517 h 1755855"/>
                <a:gd name="connsiteX3" fmla="*/ 1439862 w 2332627"/>
                <a:gd name="connsiteY3" fmla="*/ 1579642 h 1755855"/>
                <a:gd name="connsiteX4" fmla="*/ 1906587 w 2332627"/>
                <a:gd name="connsiteY4" fmla="*/ 1179592 h 1755855"/>
                <a:gd name="connsiteX5" fmla="*/ 2201862 w 2332627"/>
                <a:gd name="connsiteY5" fmla="*/ 560467 h 1755855"/>
                <a:gd name="connsiteX6" fmla="*/ 2239349 w 2332627"/>
                <a:gd name="connsiteY6" fmla="*/ 16085 h 1755855"/>
                <a:gd name="connsiteX7" fmla="*/ 1642189 w 2332627"/>
                <a:gd name="connsiteY7" fmla="*/ 463955 h 1755855"/>
                <a:gd name="connsiteX8" fmla="*/ 820737 w 2332627"/>
                <a:gd name="connsiteY8" fmla="*/ 750967 h 1755855"/>
                <a:gd name="connsiteX9" fmla="*/ 239712 w 2332627"/>
                <a:gd name="connsiteY9" fmla="*/ 855742 h 1755855"/>
                <a:gd name="connsiteX10" fmla="*/ 30162 w 2332627"/>
                <a:gd name="connsiteY10" fmla="*/ 846217 h 1755855"/>
                <a:gd name="connsiteX0" fmla="*/ 30162 w 2332628"/>
                <a:gd name="connsiteY0" fmla="*/ 846217 h 1755855"/>
                <a:gd name="connsiteX1" fmla="*/ 420687 w 2332628"/>
                <a:gd name="connsiteY1" fmla="*/ 1379617 h 1755855"/>
                <a:gd name="connsiteX2" fmla="*/ 849312 w 2332628"/>
                <a:gd name="connsiteY2" fmla="*/ 1722517 h 1755855"/>
                <a:gd name="connsiteX3" fmla="*/ 1439862 w 2332628"/>
                <a:gd name="connsiteY3" fmla="*/ 1579642 h 1755855"/>
                <a:gd name="connsiteX4" fmla="*/ 1906587 w 2332628"/>
                <a:gd name="connsiteY4" fmla="*/ 1179592 h 1755855"/>
                <a:gd name="connsiteX5" fmla="*/ 2201862 w 2332628"/>
                <a:gd name="connsiteY5" fmla="*/ 560467 h 1755855"/>
                <a:gd name="connsiteX6" fmla="*/ 2239349 w 2332628"/>
                <a:gd name="connsiteY6" fmla="*/ 16085 h 1755855"/>
                <a:gd name="connsiteX7" fmla="*/ 1642189 w 2332628"/>
                <a:gd name="connsiteY7" fmla="*/ 463955 h 1755855"/>
                <a:gd name="connsiteX8" fmla="*/ 970384 w 2332628"/>
                <a:gd name="connsiteY8" fmla="*/ 538600 h 1755855"/>
                <a:gd name="connsiteX9" fmla="*/ 239712 w 2332628"/>
                <a:gd name="connsiteY9" fmla="*/ 855742 h 1755855"/>
                <a:gd name="connsiteX10" fmla="*/ 30162 w 2332628"/>
                <a:gd name="connsiteY10" fmla="*/ 846217 h 17558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332628" h="1755855">
                  <a:moveTo>
                    <a:pt x="30162" y="846217"/>
                  </a:moveTo>
                  <a:cubicBezTo>
                    <a:pt x="60324" y="933529"/>
                    <a:pt x="284162" y="1233567"/>
                    <a:pt x="420687" y="1379617"/>
                  </a:cubicBezTo>
                  <a:cubicBezTo>
                    <a:pt x="557212" y="1525667"/>
                    <a:pt x="679449" y="1689179"/>
                    <a:pt x="849312" y="1722517"/>
                  </a:cubicBezTo>
                  <a:cubicBezTo>
                    <a:pt x="1019175" y="1755855"/>
                    <a:pt x="1263650" y="1670129"/>
                    <a:pt x="1439862" y="1579642"/>
                  </a:cubicBezTo>
                  <a:cubicBezTo>
                    <a:pt x="1616074" y="1489155"/>
                    <a:pt x="1779587" y="1349455"/>
                    <a:pt x="1906587" y="1179592"/>
                  </a:cubicBezTo>
                  <a:cubicBezTo>
                    <a:pt x="2033587" y="1009729"/>
                    <a:pt x="2146402" y="754385"/>
                    <a:pt x="2201862" y="560467"/>
                  </a:cubicBezTo>
                  <a:cubicBezTo>
                    <a:pt x="2257322" y="366549"/>
                    <a:pt x="2332628" y="32170"/>
                    <a:pt x="2239349" y="16085"/>
                  </a:cubicBezTo>
                  <a:cubicBezTo>
                    <a:pt x="2146070" y="0"/>
                    <a:pt x="1853683" y="376869"/>
                    <a:pt x="1642189" y="463955"/>
                  </a:cubicBezTo>
                  <a:cubicBezTo>
                    <a:pt x="1430695" y="551041"/>
                    <a:pt x="1204130" y="473302"/>
                    <a:pt x="970384" y="538600"/>
                  </a:cubicBezTo>
                  <a:cubicBezTo>
                    <a:pt x="736638" y="603898"/>
                    <a:pt x="396416" y="804472"/>
                    <a:pt x="239712" y="855742"/>
                  </a:cubicBezTo>
                  <a:cubicBezTo>
                    <a:pt x="83008" y="907012"/>
                    <a:pt x="0" y="758905"/>
                    <a:pt x="30162" y="846217"/>
                  </a:cubicBezTo>
                  <a:close/>
                </a:path>
              </a:pathLst>
            </a:custGeom>
            <a:gradFill flip="none" rotWithShape="1">
              <a:gsLst>
                <a:gs pos="74000">
                  <a:schemeClr val="bg1">
                    <a:alpha val="11000"/>
                  </a:schemeClr>
                </a:gs>
                <a:gs pos="28000">
                  <a:schemeClr val="bg1">
                    <a:alpha val="0"/>
                  </a:schemeClr>
                </a:gs>
                <a:gs pos="0">
                  <a:schemeClr val="bg1">
                    <a:alpha val="0"/>
                  </a:schemeClr>
                </a:gs>
              </a:gsLst>
              <a:lin ang="2700000" scaled="0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 dirty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8" name="Oval 26"/>
            <p:cNvSpPr>
              <a:spLocks noChangeAspect="1" noChangeArrowheads="1"/>
            </p:cNvSpPr>
            <p:nvPr/>
          </p:nvSpPr>
          <p:spPr bwMode="auto">
            <a:xfrm rot="8100000">
              <a:off x="6006816" y="4664751"/>
              <a:ext cx="1550260" cy="831200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33000"/>
                  </a:schemeClr>
                </a:gs>
                <a:gs pos="20000">
                  <a:schemeClr val="bg1">
                    <a:gamma/>
                    <a:shade val="46275"/>
                    <a:invGamma/>
                    <a:alpha val="0"/>
                  </a:schemeClr>
                </a:gs>
              </a:gsLst>
              <a:lin ang="5400000" scaled="1"/>
            </a:gradFill>
            <a:ln w="38100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99" name="TextBox 98"/>
          <p:cNvSpPr txBox="1">
            <a:spLocks noChangeArrowheads="1"/>
          </p:cNvSpPr>
          <p:nvPr/>
        </p:nvSpPr>
        <p:spPr bwMode="auto">
          <a:xfrm flipH="1">
            <a:off x="7572758" y="3770907"/>
            <a:ext cx="9177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kumimoji="0" lang="en-US" altLang="ko-KR" sz="1400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TEXT</a:t>
            </a:r>
            <a:endParaRPr kumimoji="0" lang="en-US" altLang="ko-KR" sz="1400" dirty="0">
              <a:solidFill>
                <a:schemeClr val="bg1"/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  <p:sp>
        <p:nvSpPr>
          <p:cNvPr id="100" name="타원 149"/>
          <p:cNvSpPr/>
          <p:nvPr/>
        </p:nvSpPr>
        <p:spPr>
          <a:xfrm flipH="1">
            <a:off x="7732642" y="4322050"/>
            <a:ext cx="596823" cy="596822"/>
          </a:xfrm>
          <a:prstGeom prst="ellipse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01" name="그룹 60"/>
          <p:cNvGrpSpPr>
            <a:grpSpLocks/>
          </p:cNvGrpSpPr>
          <p:nvPr/>
        </p:nvGrpSpPr>
        <p:grpSpPr bwMode="auto">
          <a:xfrm flipH="1">
            <a:off x="7686323" y="4312953"/>
            <a:ext cx="677985" cy="615016"/>
            <a:chOff x="5075123" y="3457302"/>
            <a:chExt cx="2481953" cy="2249809"/>
          </a:xfrm>
        </p:grpSpPr>
        <p:sp>
          <p:nvSpPr>
            <p:cNvPr id="102" name="타원 151"/>
            <p:cNvSpPr/>
            <p:nvPr/>
          </p:nvSpPr>
          <p:spPr>
            <a:xfrm>
              <a:off x="5159815" y="3457302"/>
              <a:ext cx="2249809" cy="2249809"/>
            </a:xfrm>
            <a:prstGeom prst="ellipse">
              <a:avLst/>
            </a:prstGeom>
            <a:gradFill flip="none" rotWithShape="1">
              <a:gsLst>
                <a:gs pos="62000">
                  <a:schemeClr val="bg1">
                    <a:alpha val="0"/>
                  </a:schemeClr>
                </a:gs>
                <a:gs pos="45000">
                  <a:schemeClr val="bg1">
                    <a:alpha val="0"/>
                  </a:schemeClr>
                </a:gs>
                <a:gs pos="100000">
                  <a:schemeClr val="bg1"/>
                </a:gs>
              </a:gsLst>
              <a:path path="circle">
                <a:fillToRect l="50000" t="50000" r="50000" b="50000"/>
              </a:path>
              <a:tileRect/>
            </a:gradFill>
            <a:ln>
              <a:solidFill>
                <a:schemeClr val="bg1"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3" name="Oval 26"/>
            <p:cNvSpPr>
              <a:spLocks noChangeAspect="1" noChangeArrowheads="1"/>
            </p:cNvSpPr>
            <p:nvPr/>
          </p:nvSpPr>
          <p:spPr bwMode="auto">
            <a:xfrm rot="18900000">
              <a:off x="5075123" y="3760604"/>
              <a:ext cx="1550261" cy="831201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33000"/>
                  </a:schemeClr>
                </a:gs>
                <a:gs pos="100000">
                  <a:schemeClr val="bg1">
                    <a:gamma/>
                    <a:shade val="46275"/>
                    <a:invGamma/>
                    <a:alpha val="0"/>
                  </a:schemeClr>
                </a:gs>
              </a:gsLst>
              <a:lin ang="5400000" scaled="1"/>
            </a:gradFill>
            <a:ln w="38100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4" name="Oval 28"/>
            <p:cNvSpPr>
              <a:spLocks noChangeArrowheads="1"/>
            </p:cNvSpPr>
            <p:nvPr/>
          </p:nvSpPr>
          <p:spPr bwMode="auto">
            <a:xfrm flipH="1">
              <a:off x="5386741" y="3670248"/>
              <a:ext cx="713227" cy="639276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64999"/>
                  </a:schemeClr>
                </a:gs>
                <a:gs pos="100000">
                  <a:srgbClr val="67ABF5">
                    <a:alpha val="0"/>
                  </a:srgb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kumimoji="0" lang="ko-KR" altLang="en-US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endParaRPr>
            </a:p>
          </p:txBody>
        </p:sp>
        <p:sp>
          <p:nvSpPr>
            <p:cNvPr id="105" name="자유형 154"/>
            <p:cNvSpPr/>
            <p:nvPr/>
          </p:nvSpPr>
          <p:spPr>
            <a:xfrm rot="5398342">
              <a:off x="5955277" y="3558568"/>
              <a:ext cx="1424934" cy="1382488"/>
            </a:xfrm>
            <a:custGeom>
              <a:avLst/>
              <a:gdLst>
                <a:gd name="connsiteX0" fmla="*/ 0 w 1800225"/>
                <a:gd name="connsiteY0" fmla="*/ 1285875 h 1409700"/>
                <a:gd name="connsiteX1" fmla="*/ 723900 w 1800225"/>
                <a:gd name="connsiteY1" fmla="*/ 1409700 h 1409700"/>
                <a:gd name="connsiteX2" fmla="*/ 1800225 w 1800225"/>
                <a:gd name="connsiteY2" fmla="*/ 428625 h 1409700"/>
                <a:gd name="connsiteX3" fmla="*/ 1323975 w 1800225"/>
                <a:gd name="connsiteY3" fmla="*/ 0 h 1409700"/>
                <a:gd name="connsiteX4" fmla="*/ 342900 w 1800225"/>
                <a:gd name="connsiteY4" fmla="*/ 419100 h 1409700"/>
                <a:gd name="connsiteX5" fmla="*/ 0 w 1800225"/>
                <a:gd name="connsiteY5" fmla="*/ 1285875 h 1409700"/>
                <a:gd name="connsiteX0" fmla="*/ 63500 w 1863725"/>
                <a:gd name="connsiteY0" fmla="*/ 1287462 h 1411287"/>
                <a:gd name="connsiteX1" fmla="*/ 787400 w 1863725"/>
                <a:gd name="connsiteY1" fmla="*/ 1411287 h 1411287"/>
                <a:gd name="connsiteX2" fmla="*/ 1863725 w 1863725"/>
                <a:gd name="connsiteY2" fmla="*/ 430212 h 1411287"/>
                <a:gd name="connsiteX3" fmla="*/ 1387475 w 1863725"/>
                <a:gd name="connsiteY3" fmla="*/ 1587 h 1411287"/>
                <a:gd name="connsiteX4" fmla="*/ 406400 w 1863725"/>
                <a:gd name="connsiteY4" fmla="*/ 420687 h 1411287"/>
                <a:gd name="connsiteX5" fmla="*/ 63500 w 1863725"/>
                <a:gd name="connsiteY5" fmla="*/ 1287462 h 1411287"/>
                <a:gd name="connsiteX0" fmla="*/ 63500 w 1963738"/>
                <a:gd name="connsiteY0" fmla="*/ 1287462 h 1411287"/>
                <a:gd name="connsiteX1" fmla="*/ 787400 w 1963738"/>
                <a:gd name="connsiteY1" fmla="*/ 1411287 h 1411287"/>
                <a:gd name="connsiteX2" fmla="*/ 1863725 w 1963738"/>
                <a:gd name="connsiteY2" fmla="*/ 430212 h 1411287"/>
                <a:gd name="connsiteX3" fmla="*/ 1387475 w 1963738"/>
                <a:gd name="connsiteY3" fmla="*/ 1587 h 1411287"/>
                <a:gd name="connsiteX4" fmla="*/ 406400 w 1963738"/>
                <a:gd name="connsiteY4" fmla="*/ 420687 h 1411287"/>
                <a:gd name="connsiteX5" fmla="*/ 63500 w 1963738"/>
                <a:gd name="connsiteY5" fmla="*/ 1287462 h 1411287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41717 w 1963737"/>
                <a:gd name="connsiteY0" fmla="*/ 1287462 h 1689794"/>
                <a:gd name="connsiteX1" fmla="*/ 634920 w 1963737"/>
                <a:gd name="connsiteY1" fmla="*/ 1546919 h 1689794"/>
                <a:gd name="connsiteX2" fmla="*/ 1841942 w 1963737"/>
                <a:gd name="connsiteY2" fmla="*/ 430212 h 1689794"/>
                <a:gd name="connsiteX3" fmla="*/ 1365692 w 1963737"/>
                <a:gd name="connsiteY3" fmla="*/ 1587 h 1689794"/>
                <a:gd name="connsiteX4" fmla="*/ 384617 w 1963737"/>
                <a:gd name="connsiteY4" fmla="*/ 420687 h 1689794"/>
                <a:gd name="connsiteX5" fmla="*/ 41717 w 1963737"/>
                <a:gd name="connsiteY5" fmla="*/ 1287462 h 1689794"/>
                <a:gd name="connsiteX0" fmla="*/ 41717 w 1860992"/>
                <a:gd name="connsiteY0" fmla="*/ 1287462 h 1689794"/>
                <a:gd name="connsiteX1" fmla="*/ 634920 w 1860992"/>
                <a:gd name="connsiteY1" fmla="*/ 1546919 h 1689794"/>
                <a:gd name="connsiteX2" fmla="*/ 1479991 w 1860992"/>
                <a:gd name="connsiteY2" fmla="*/ 896937 h 1689794"/>
                <a:gd name="connsiteX3" fmla="*/ 1841942 w 1860992"/>
                <a:gd name="connsiteY3" fmla="*/ 430212 h 1689794"/>
                <a:gd name="connsiteX4" fmla="*/ 1365692 w 1860992"/>
                <a:gd name="connsiteY4" fmla="*/ 1587 h 1689794"/>
                <a:gd name="connsiteX5" fmla="*/ 384617 w 1860992"/>
                <a:gd name="connsiteY5" fmla="*/ 420687 h 1689794"/>
                <a:gd name="connsiteX6" fmla="*/ 41717 w 1860992"/>
                <a:gd name="connsiteY6" fmla="*/ 1287462 h 1689794"/>
                <a:gd name="connsiteX0" fmla="*/ 41717 w 1843724"/>
                <a:gd name="connsiteY0" fmla="*/ 1287462 h 1689794"/>
                <a:gd name="connsiteX1" fmla="*/ 634920 w 1843724"/>
                <a:gd name="connsiteY1" fmla="*/ 1546919 h 1689794"/>
                <a:gd name="connsiteX2" fmla="*/ 1355000 w 1843724"/>
                <a:gd name="connsiteY2" fmla="*/ 466799 h 1689794"/>
                <a:gd name="connsiteX3" fmla="*/ 1841942 w 1843724"/>
                <a:gd name="connsiteY3" fmla="*/ 430212 h 1689794"/>
                <a:gd name="connsiteX4" fmla="*/ 1365692 w 1843724"/>
                <a:gd name="connsiteY4" fmla="*/ 1587 h 1689794"/>
                <a:gd name="connsiteX5" fmla="*/ 384617 w 1843724"/>
                <a:gd name="connsiteY5" fmla="*/ 420687 h 1689794"/>
                <a:gd name="connsiteX6" fmla="*/ 41717 w 1843724"/>
                <a:gd name="connsiteY6" fmla="*/ 1287462 h 1689794"/>
                <a:gd name="connsiteX0" fmla="*/ 41717 w 1843724"/>
                <a:gd name="connsiteY0" fmla="*/ 1287462 h 1689794"/>
                <a:gd name="connsiteX1" fmla="*/ 634920 w 1843724"/>
                <a:gd name="connsiteY1" fmla="*/ 1546919 h 1689794"/>
                <a:gd name="connsiteX2" fmla="*/ 1355000 w 1843724"/>
                <a:gd name="connsiteY2" fmla="*/ 466799 h 1689794"/>
                <a:gd name="connsiteX3" fmla="*/ 1841942 w 1843724"/>
                <a:gd name="connsiteY3" fmla="*/ 430212 h 1689794"/>
                <a:gd name="connsiteX4" fmla="*/ 1365692 w 1843724"/>
                <a:gd name="connsiteY4" fmla="*/ 1587 h 1689794"/>
                <a:gd name="connsiteX5" fmla="*/ 384617 w 1843724"/>
                <a:gd name="connsiteY5" fmla="*/ 420687 h 1689794"/>
                <a:gd name="connsiteX6" fmla="*/ 41717 w 1843724"/>
                <a:gd name="connsiteY6" fmla="*/ 1287462 h 1689794"/>
                <a:gd name="connsiteX0" fmla="*/ 41717 w 1855725"/>
                <a:gd name="connsiteY0" fmla="*/ 1287462 h 1689794"/>
                <a:gd name="connsiteX1" fmla="*/ 634920 w 1855725"/>
                <a:gd name="connsiteY1" fmla="*/ 1546919 h 1689794"/>
                <a:gd name="connsiteX2" fmla="*/ 1282992 w 1855725"/>
                <a:gd name="connsiteY2" fmla="*/ 322783 h 1689794"/>
                <a:gd name="connsiteX3" fmla="*/ 1841942 w 1855725"/>
                <a:gd name="connsiteY3" fmla="*/ 430212 h 1689794"/>
                <a:gd name="connsiteX4" fmla="*/ 1365692 w 1855725"/>
                <a:gd name="connsiteY4" fmla="*/ 1587 h 1689794"/>
                <a:gd name="connsiteX5" fmla="*/ 384617 w 1855725"/>
                <a:gd name="connsiteY5" fmla="*/ 420687 h 1689794"/>
                <a:gd name="connsiteX6" fmla="*/ 41717 w 1855725"/>
                <a:gd name="connsiteY6" fmla="*/ 1287462 h 1689794"/>
                <a:gd name="connsiteX0" fmla="*/ 41717 w 1876164"/>
                <a:gd name="connsiteY0" fmla="*/ 1287462 h 1689794"/>
                <a:gd name="connsiteX1" fmla="*/ 634920 w 1876164"/>
                <a:gd name="connsiteY1" fmla="*/ 1546919 h 1689794"/>
                <a:gd name="connsiteX2" fmla="*/ 1571024 w 1876164"/>
                <a:gd name="connsiteY2" fmla="*/ 538807 h 1689794"/>
                <a:gd name="connsiteX3" fmla="*/ 1841942 w 1876164"/>
                <a:gd name="connsiteY3" fmla="*/ 430212 h 1689794"/>
                <a:gd name="connsiteX4" fmla="*/ 1365692 w 1876164"/>
                <a:gd name="connsiteY4" fmla="*/ 1587 h 1689794"/>
                <a:gd name="connsiteX5" fmla="*/ 384617 w 1876164"/>
                <a:gd name="connsiteY5" fmla="*/ 420687 h 1689794"/>
                <a:gd name="connsiteX6" fmla="*/ 41717 w 1876164"/>
                <a:gd name="connsiteY6" fmla="*/ 1287462 h 1689794"/>
                <a:gd name="connsiteX0" fmla="*/ 53718 w 1888165"/>
                <a:gd name="connsiteY0" fmla="*/ 1287462 h 1761802"/>
                <a:gd name="connsiteX1" fmla="*/ 718928 w 1888165"/>
                <a:gd name="connsiteY1" fmla="*/ 1618927 h 1761802"/>
                <a:gd name="connsiteX2" fmla="*/ 1583025 w 1888165"/>
                <a:gd name="connsiteY2" fmla="*/ 538807 h 1761802"/>
                <a:gd name="connsiteX3" fmla="*/ 1853943 w 1888165"/>
                <a:gd name="connsiteY3" fmla="*/ 430212 h 1761802"/>
                <a:gd name="connsiteX4" fmla="*/ 1377693 w 1888165"/>
                <a:gd name="connsiteY4" fmla="*/ 1587 h 1761802"/>
                <a:gd name="connsiteX5" fmla="*/ 396618 w 1888165"/>
                <a:gd name="connsiteY5" fmla="*/ 420687 h 1761802"/>
                <a:gd name="connsiteX6" fmla="*/ 53718 w 1888165"/>
                <a:gd name="connsiteY6" fmla="*/ 1287462 h 1761802"/>
                <a:gd name="connsiteX0" fmla="*/ 53718 w 1888165"/>
                <a:gd name="connsiteY0" fmla="*/ 1287462 h 1761802"/>
                <a:gd name="connsiteX1" fmla="*/ 718928 w 1888165"/>
                <a:gd name="connsiteY1" fmla="*/ 1618927 h 1761802"/>
                <a:gd name="connsiteX2" fmla="*/ 1583025 w 1888165"/>
                <a:gd name="connsiteY2" fmla="*/ 538807 h 1761802"/>
                <a:gd name="connsiteX3" fmla="*/ 1853943 w 1888165"/>
                <a:gd name="connsiteY3" fmla="*/ 430212 h 1761802"/>
                <a:gd name="connsiteX4" fmla="*/ 1377693 w 1888165"/>
                <a:gd name="connsiteY4" fmla="*/ 1587 h 1761802"/>
                <a:gd name="connsiteX5" fmla="*/ 396618 w 1888165"/>
                <a:gd name="connsiteY5" fmla="*/ 420687 h 1761802"/>
                <a:gd name="connsiteX6" fmla="*/ 53718 w 1888165"/>
                <a:gd name="connsiteY6" fmla="*/ 1287462 h 1761802"/>
                <a:gd name="connsiteX0" fmla="*/ 53718 w 1888165"/>
                <a:gd name="connsiteY0" fmla="*/ 1287462 h 1706006"/>
                <a:gd name="connsiteX1" fmla="*/ 718928 w 1888165"/>
                <a:gd name="connsiteY1" fmla="*/ 1618927 h 1706006"/>
                <a:gd name="connsiteX2" fmla="*/ 1583025 w 1888165"/>
                <a:gd name="connsiteY2" fmla="*/ 538807 h 1706006"/>
                <a:gd name="connsiteX3" fmla="*/ 1853943 w 1888165"/>
                <a:gd name="connsiteY3" fmla="*/ 430212 h 1706006"/>
                <a:gd name="connsiteX4" fmla="*/ 1377693 w 1888165"/>
                <a:gd name="connsiteY4" fmla="*/ 1587 h 1706006"/>
                <a:gd name="connsiteX5" fmla="*/ 396618 w 1888165"/>
                <a:gd name="connsiteY5" fmla="*/ 420687 h 1706006"/>
                <a:gd name="connsiteX6" fmla="*/ 53718 w 1888165"/>
                <a:gd name="connsiteY6" fmla="*/ 1287462 h 1706006"/>
                <a:gd name="connsiteX0" fmla="*/ 53718 w 1888165"/>
                <a:gd name="connsiteY0" fmla="*/ 1287462 h 1618927"/>
                <a:gd name="connsiteX1" fmla="*/ 718928 w 1888165"/>
                <a:gd name="connsiteY1" fmla="*/ 1618927 h 1618927"/>
                <a:gd name="connsiteX2" fmla="*/ 1583025 w 1888165"/>
                <a:gd name="connsiteY2" fmla="*/ 538807 h 1618927"/>
                <a:gd name="connsiteX3" fmla="*/ 1853943 w 1888165"/>
                <a:gd name="connsiteY3" fmla="*/ 430212 h 1618927"/>
                <a:gd name="connsiteX4" fmla="*/ 1377693 w 1888165"/>
                <a:gd name="connsiteY4" fmla="*/ 1587 h 1618927"/>
                <a:gd name="connsiteX5" fmla="*/ 396618 w 1888165"/>
                <a:gd name="connsiteY5" fmla="*/ 420687 h 1618927"/>
                <a:gd name="connsiteX6" fmla="*/ 53718 w 1888165"/>
                <a:gd name="connsiteY6" fmla="*/ 1287462 h 1618927"/>
                <a:gd name="connsiteX0" fmla="*/ 5223 w 1839670"/>
                <a:gd name="connsiteY0" fmla="*/ 1287462 h 1780287"/>
                <a:gd name="connsiteX1" fmla="*/ 379464 w 1839670"/>
                <a:gd name="connsiteY1" fmla="*/ 1506969 h 1780287"/>
                <a:gd name="connsiteX2" fmla="*/ 670433 w 1839670"/>
                <a:gd name="connsiteY2" fmla="*/ 1618927 h 1780287"/>
                <a:gd name="connsiteX3" fmla="*/ 1534530 w 1839670"/>
                <a:gd name="connsiteY3" fmla="*/ 538807 h 1780287"/>
                <a:gd name="connsiteX4" fmla="*/ 1805448 w 1839670"/>
                <a:gd name="connsiteY4" fmla="*/ 430212 h 1780287"/>
                <a:gd name="connsiteX5" fmla="*/ 1329198 w 1839670"/>
                <a:gd name="connsiteY5" fmla="*/ 1587 h 1780287"/>
                <a:gd name="connsiteX6" fmla="*/ 348123 w 1839670"/>
                <a:gd name="connsiteY6" fmla="*/ 420687 h 1780287"/>
                <a:gd name="connsiteX7" fmla="*/ 5223 w 1839670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834947" h="1780287">
                  <a:moveTo>
                    <a:pt x="500" y="1287462"/>
                  </a:moveTo>
                  <a:cubicBezTo>
                    <a:pt x="1000" y="1451572"/>
                    <a:pt x="235534" y="1350106"/>
                    <a:pt x="346402" y="1405350"/>
                  </a:cubicBezTo>
                  <a:cubicBezTo>
                    <a:pt x="457270" y="1460594"/>
                    <a:pt x="473199" y="1780287"/>
                    <a:pt x="665710" y="1618927"/>
                  </a:cubicBezTo>
                  <a:cubicBezTo>
                    <a:pt x="905422" y="1553840"/>
                    <a:pt x="1238695" y="627021"/>
                    <a:pt x="1529807" y="538807"/>
                  </a:cubicBezTo>
                  <a:cubicBezTo>
                    <a:pt x="1820919" y="450593"/>
                    <a:pt x="1834947" y="519749"/>
                    <a:pt x="1800725" y="430212"/>
                  </a:cubicBezTo>
                  <a:cubicBezTo>
                    <a:pt x="1766503" y="340675"/>
                    <a:pt x="1567362" y="3174"/>
                    <a:pt x="1324475" y="1587"/>
                  </a:cubicBezTo>
                  <a:cubicBezTo>
                    <a:pt x="1081588" y="0"/>
                    <a:pt x="564063" y="206375"/>
                    <a:pt x="343400" y="420687"/>
                  </a:cubicBezTo>
                  <a:cubicBezTo>
                    <a:pt x="122738" y="635000"/>
                    <a:pt x="0" y="1123352"/>
                    <a:pt x="500" y="1287462"/>
                  </a:cubicBezTo>
                  <a:close/>
                </a:path>
              </a:pathLst>
            </a:custGeom>
            <a:gradFill flip="none" rotWithShape="1">
              <a:gsLst>
                <a:gs pos="74000">
                  <a:schemeClr val="bg1">
                    <a:alpha val="19000"/>
                  </a:schemeClr>
                </a:gs>
                <a:gs pos="50000">
                  <a:schemeClr val="bg1">
                    <a:alpha val="0"/>
                  </a:schemeClr>
                </a:gs>
                <a:gs pos="100000">
                  <a:schemeClr val="bg1">
                    <a:alpha val="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6" name="자유형 155"/>
            <p:cNvSpPr/>
            <p:nvPr/>
          </p:nvSpPr>
          <p:spPr>
            <a:xfrm rot="5839189">
              <a:off x="4992668" y="4233137"/>
              <a:ext cx="1574505" cy="1185188"/>
            </a:xfrm>
            <a:custGeom>
              <a:avLst/>
              <a:gdLst>
                <a:gd name="connsiteX0" fmla="*/ 0 w 2171700"/>
                <a:gd name="connsiteY0" fmla="*/ 1038225 h 1914525"/>
                <a:gd name="connsiteX1" fmla="*/ 390525 w 2171700"/>
                <a:gd name="connsiteY1" fmla="*/ 1571625 h 1914525"/>
                <a:gd name="connsiteX2" fmla="*/ 819150 w 2171700"/>
                <a:gd name="connsiteY2" fmla="*/ 1914525 h 1914525"/>
                <a:gd name="connsiteX3" fmla="*/ 1409700 w 2171700"/>
                <a:gd name="connsiteY3" fmla="*/ 1771650 h 1914525"/>
                <a:gd name="connsiteX4" fmla="*/ 1876425 w 2171700"/>
                <a:gd name="connsiteY4" fmla="*/ 1371600 h 1914525"/>
                <a:gd name="connsiteX5" fmla="*/ 2171700 w 2171700"/>
                <a:gd name="connsiteY5" fmla="*/ 752475 h 1914525"/>
                <a:gd name="connsiteX6" fmla="*/ 2105025 w 2171700"/>
                <a:gd name="connsiteY6" fmla="*/ 0 h 1914525"/>
                <a:gd name="connsiteX7" fmla="*/ 1990725 w 2171700"/>
                <a:gd name="connsiteY7" fmla="*/ 209550 h 1914525"/>
                <a:gd name="connsiteX8" fmla="*/ 1733550 w 2171700"/>
                <a:gd name="connsiteY8" fmla="*/ 514350 h 1914525"/>
                <a:gd name="connsiteX9" fmla="*/ 1428750 w 2171700"/>
                <a:gd name="connsiteY9" fmla="*/ 533400 h 1914525"/>
                <a:gd name="connsiteX10" fmla="*/ 790575 w 2171700"/>
                <a:gd name="connsiteY10" fmla="*/ 942975 h 1914525"/>
                <a:gd name="connsiteX11" fmla="*/ 209550 w 2171700"/>
                <a:gd name="connsiteY11" fmla="*/ 1047750 h 1914525"/>
                <a:gd name="connsiteX12" fmla="*/ 0 w 2171700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128712 h 2005012"/>
                <a:gd name="connsiteX1" fmla="*/ 420687 w 2201862"/>
                <a:gd name="connsiteY1" fmla="*/ 1662112 h 2005012"/>
                <a:gd name="connsiteX2" fmla="*/ 849312 w 2201862"/>
                <a:gd name="connsiteY2" fmla="*/ 2005012 h 2005012"/>
                <a:gd name="connsiteX3" fmla="*/ 1439862 w 2201862"/>
                <a:gd name="connsiteY3" fmla="*/ 1862137 h 2005012"/>
                <a:gd name="connsiteX4" fmla="*/ 1906587 w 2201862"/>
                <a:gd name="connsiteY4" fmla="*/ 1462087 h 2005012"/>
                <a:gd name="connsiteX5" fmla="*/ 2201862 w 2201862"/>
                <a:gd name="connsiteY5" fmla="*/ 842962 h 2005012"/>
                <a:gd name="connsiteX6" fmla="*/ 2135187 w 2201862"/>
                <a:gd name="connsiteY6" fmla="*/ 90487 h 2005012"/>
                <a:gd name="connsiteX7" fmla="*/ 2020887 w 2201862"/>
                <a:gd name="connsiteY7" fmla="*/ 300037 h 2005012"/>
                <a:gd name="connsiteX8" fmla="*/ 1763712 w 2201862"/>
                <a:gd name="connsiteY8" fmla="*/ 604837 h 2005012"/>
                <a:gd name="connsiteX9" fmla="*/ 1458912 w 2201862"/>
                <a:gd name="connsiteY9" fmla="*/ 623887 h 2005012"/>
                <a:gd name="connsiteX10" fmla="*/ 820737 w 2201862"/>
                <a:gd name="connsiteY10" fmla="*/ 1033462 h 2005012"/>
                <a:gd name="connsiteX11" fmla="*/ 239712 w 2201862"/>
                <a:gd name="connsiteY11" fmla="*/ 1138237 h 2005012"/>
                <a:gd name="connsiteX12" fmla="*/ 30162 w 2201862"/>
                <a:gd name="connsiteY12" fmla="*/ 1128712 h 2005012"/>
                <a:gd name="connsiteX0" fmla="*/ 30162 w 2239962"/>
                <a:gd name="connsiteY0" fmla="*/ 1128712 h 2005012"/>
                <a:gd name="connsiteX1" fmla="*/ 420687 w 2239962"/>
                <a:gd name="connsiteY1" fmla="*/ 1662112 h 2005012"/>
                <a:gd name="connsiteX2" fmla="*/ 849312 w 2239962"/>
                <a:gd name="connsiteY2" fmla="*/ 2005012 h 2005012"/>
                <a:gd name="connsiteX3" fmla="*/ 1439862 w 2239962"/>
                <a:gd name="connsiteY3" fmla="*/ 1862137 h 2005012"/>
                <a:gd name="connsiteX4" fmla="*/ 1906587 w 2239962"/>
                <a:gd name="connsiteY4" fmla="*/ 1462087 h 2005012"/>
                <a:gd name="connsiteX5" fmla="*/ 2201862 w 2239962"/>
                <a:gd name="connsiteY5" fmla="*/ 842962 h 2005012"/>
                <a:gd name="connsiteX6" fmla="*/ 2135187 w 2239962"/>
                <a:gd name="connsiteY6" fmla="*/ 90487 h 2005012"/>
                <a:gd name="connsiteX7" fmla="*/ 2020887 w 2239962"/>
                <a:gd name="connsiteY7" fmla="*/ 300037 h 2005012"/>
                <a:gd name="connsiteX8" fmla="*/ 1763712 w 2239962"/>
                <a:gd name="connsiteY8" fmla="*/ 604837 h 2005012"/>
                <a:gd name="connsiteX9" fmla="*/ 1458912 w 2239962"/>
                <a:gd name="connsiteY9" fmla="*/ 623887 h 2005012"/>
                <a:gd name="connsiteX10" fmla="*/ 820737 w 2239962"/>
                <a:gd name="connsiteY10" fmla="*/ 1033462 h 2005012"/>
                <a:gd name="connsiteX11" fmla="*/ 239712 w 2239962"/>
                <a:gd name="connsiteY11" fmla="*/ 1138237 h 2005012"/>
                <a:gd name="connsiteX12" fmla="*/ 30162 w 2239962"/>
                <a:gd name="connsiteY12" fmla="*/ 1128712 h 2005012"/>
                <a:gd name="connsiteX0" fmla="*/ 30162 w 2239962"/>
                <a:gd name="connsiteY0" fmla="*/ 1128712 h 2005012"/>
                <a:gd name="connsiteX1" fmla="*/ 420687 w 2239962"/>
                <a:gd name="connsiteY1" fmla="*/ 1662112 h 2005012"/>
                <a:gd name="connsiteX2" fmla="*/ 849312 w 2239962"/>
                <a:gd name="connsiteY2" fmla="*/ 2005012 h 2005012"/>
                <a:gd name="connsiteX3" fmla="*/ 1439862 w 2239962"/>
                <a:gd name="connsiteY3" fmla="*/ 1862137 h 2005012"/>
                <a:gd name="connsiteX4" fmla="*/ 1906587 w 2239962"/>
                <a:gd name="connsiteY4" fmla="*/ 1462087 h 2005012"/>
                <a:gd name="connsiteX5" fmla="*/ 2201862 w 2239962"/>
                <a:gd name="connsiteY5" fmla="*/ 842962 h 2005012"/>
                <a:gd name="connsiteX6" fmla="*/ 2135187 w 2239962"/>
                <a:gd name="connsiteY6" fmla="*/ 90487 h 2005012"/>
                <a:gd name="connsiteX7" fmla="*/ 2020887 w 2239962"/>
                <a:gd name="connsiteY7" fmla="*/ 300037 h 2005012"/>
                <a:gd name="connsiteX8" fmla="*/ 1763712 w 2239962"/>
                <a:gd name="connsiteY8" fmla="*/ 604837 h 2005012"/>
                <a:gd name="connsiteX9" fmla="*/ 1458912 w 2239962"/>
                <a:gd name="connsiteY9" fmla="*/ 623887 h 2005012"/>
                <a:gd name="connsiteX10" fmla="*/ 820737 w 2239962"/>
                <a:gd name="connsiteY10" fmla="*/ 1033462 h 2005012"/>
                <a:gd name="connsiteX11" fmla="*/ 239712 w 2239962"/>
                <a:gd name="connsiteY11" fmla="*/ 1138237 h 2005012"/>
                <a:gd name="connsiteX12" fmla="*/ 30162 w 2239962"/>
                <a:gd name="connsiteY12" fmla="*/ 1128712 h 2005012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820737 w 2239962"/>
                <a:gd name="connsiteY9" fmla="*/ 1033462 h 2038350"/>
                <a:gd name="connsiteX10" fmla="*/ 239712 w 2239962"/>
                <a:gd name="connsiteY10" fmla="*/ 1138237 h 2038350"/>
                <a:gd name="connsiteX11" fmla="*/ 30162 w 2239962"/>
                <a:gd name="connsiteY11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820737 w 2239962"/>
                <a:gd name="connsiteY9" fmla="*/ 1033462 h 2038350"/>
                <a:gd name="connsiteX10" fmla="*/ 239712 w 2239962"/>
                <a:gd name="connsiteY10" fmla="*/ 1138237 h 2038350"/>
                <a:gd name="connsiteX11" fmla="*/ 30162 w 2239962"/>
                <a:gd name="connsiteY11" fmla="*/ 1128712 h 2038350"/>
                <a:gd name="connsiteX0" fmla="*/ 30162 w 2220912"/>
                <a:gd name="connsiteY0" fmla="*/ 868362 h 1778000"/>
                <a:gd name="connsiteX1" fmla="*/ 420687 w 2220912"/>
                <a:gd name="connsiteY1" fmla="*/ 1401762 h 1778000"/>
                <a:gd name="connsiteX2" fmla="*/ 849312 w 2220912"/>
                <a:gd name="connsiteY2" fmla="*/ 1744662 h 1778000"/>
                <a:gd name="connsiteX3" fmla="*/ 1439862 w 2220912"/>
                <a:gd name="connsiteY3" fmla="*/ 1601787 h 1778000"/>
                <a:gd name="connsiteX4" fmla="*/ 1906587 w 2220912"/>
                <a:gd name="connsiteY4" fmla="*/ 1201737 h 1778000"/>
                <a:gd name="connsiteX5" fmla="*/ 2201862 w 2220912"/>
                <a:gd name="connsiteY5" fmla="*/ 582612 h 1778000"/>
                <a:gd name="connsiteX6" fmla="*/ 2020887 w 2220912"/>
                <a:gd name="connsiteY6" fmla="*/ 39687 h 1778000"/>
                <a:gd name="connsiteX7" fmla="*/ 1763712 w 2220912"/>
                <a:gd name="connsiteY7" fmla="*/ 344487 h 1778000"/>
                <a:gd name="connsiteX8" fmla="*/ 820737 w 2220912"/>
                <a:gd name="connsiteY8" fmla="*/ 773112 h 1778000"/>
                <a:gd name="connsiteX9" fmla="*/ 239712 w 2220912"/>
                <a:gd name="connsiteY9" fmla="*/ 877887 h 1778000"/>
                <a:gd name="connsiteX10" fmla="*/ 30162 w 2220912"/>
                <a:gd name="connsiteY10" fmla="*/ 868362 h 1778000"/>
                <a:gd name="connsiteX0" fmla="*/ 30162 w 2220912"/>
                <a:gd name="connsiteY0" fmla="*/ 868362 h 1778000"/>
                <a:gd name="connsiteX1" fmla="*/ 420687 w 2220912"/>
                <a:gd name="connsiteY1" fmla="*/ 1401762 h 1778000"/>
                <a:gd name="connsiteX2" fmla="*/ 849312 w 2220912"/>
                <a:gd name="connsiteY2" fmla="*/ 1744662 h 1778000"/>
                <a:gd name="connsiteX3" fmla="*/ 1439862 w 2220912"/>
                <a:gd name="connsiteY3" fmla="*/ 1601787 h 1778000"/>
                <a:gd name="connsiteX4" fmla="*/ 1906587 w 2220912"/>
                <a:gd name="connsiteY4" fmla="*/ 1201737 h 1778000"/>
                <a:gd name="connsiteX5" fmla="*/ 2201862 w 2220912"/>
                <a:gd name="connsiteY5" fmla="*/ 582612 h 1778000"/>
                <a:gd name="connsiteX6" fmla="*/ 2020887 w 2220912"/>
                <a:gd name="connsiteY6" fmla="*/ 39687 h 1778000"/>
                <a:gd name="connsiteX7" fmla="*/ 1763712 w 2220912"/>
                <a:gd name="connsiteY7" fmla="*/ 344487 h 1778000"/>
                <a:gd name="connsiteX8" fmla="*/ 820737 w 2220912"/>
                <a:gd name="connsiteY8" fmla="*/ 773112 h 1778000"/>
                <a:gd name="connsiteX9" fmla="*/ 239712 w 2220912"/>
                <a:gd name="connsiteY9" fmla="*/ 877887 h 1778000"/>
                <a:gd name="connsiteX10" fmla="*/ 30162 w 2220912"/>
                <a:gd name="connsiteY10" fmla="*/ 868362 h 1778000"/>
                <a:gd name="connsiteX0" fmla="*/ 30162 w 2312374"/>
                <a:gd name="connsiteY0" fmla="*/ 869819 h 1779457"/>
                <a:gd name="connsiteX1" fmla="*/ 420687 w 2312374"/>
                <a:gd name="connsiteY1" fmla="*/ 1403219 h 1779457"/>
                <a:gd name="connsiteX2" fmla="*/ 849312 w 2312374"/>
                <a:gd name="connsiteY2" fmla="*/ 1746119 h 1779457"/>
                <a:gd name="connsiteX3" fmla="*/ 1439862 w 2312374"/>
                <a:gd name="connsiteY3" fmla="*/ 1603244 h 1779457"/>
                <a:gd name="connsiteX4" fmla="*/ 1906587 w 2312374"/>
                <a:gd name="connsiteY4" fmla="*/ 1203194 h 1779457"/>
                <a:gd name="connsiteX5" fmla="*/ 2201862 w 2312374"/>
                <a:gd name="connsiteY5" fmla="*/ 584069 h 1779457"/>
                <a:gd name="connsiteX6" fmla="*/ 2239349 w 2312374"/>
                <a:gd name="connsiteY6" fmla="*/ 39687 h 1779457"/>
                <a:gd name="connsiteX7" fmla="*/ 1763712 w 2312374"/>
                <a:gd name="connsiteY7" fmla="*/ 345944 h 1779457"/>
                <a:gd name="connsiteX8" fmla="*/ 820737 w 2312374"/>
                <a:gd name="connsiteY8" fmla="*/ 774569 h 1779457"/>
                <a:gd name="connsiteX9" fmla="*/ 239712 w 2312374"/>
                <a:gd name="connsiteY9" fmla="*/ 879344 h 1779457"/>
                <a:gd name="connsiteX10" fmla="*/ 30162 w 2312374"/>
                <a:gd name="connsiteY10" fmla="*/ 869819 h 1779457"/>
                <a:gd name="connsiteX0" fmla="*/ 30162 w 2332627"/>
                <a:gd name="connsiteY0" fmla="*/ 846217 h 1755855"/>
                <a:gd name="connsiteX1" fmla="*/ 420687 w 2332627"/>
                <a:gd name="connsiteY1" fmla="*/ 1379617 h 1755855"/>
                <a:gd name="connsiteX2" fmla="*/ 849312 w 2332627"/>
                <a:gd name="connsiteY2" fmla="*/ 1722517 h 1755855"/>
                <a:gd name="connsiteX3" fmla="*/ 1439862 w 2332627"/>
                <a:gd name="connsiteY3" fmla="*/ 1579642 h 1755855"/>
                <a:gd name="connsiteX4" fmla="*/ 1906587 w 2332627"/>
                <a:gd name="connsiteY4" fmla="*/ 1179592 h 1755855"/>
                <a:gd name="connsiteX5" fmla="*/ 2201862 w 2332627"/>
                <a:gd name="connsiteY5" fmla="*/ 560467 h 1755855"/>
                <a:gd name="connsiteX6" fmla="*/ 2239349 w 2332627"/>
                <a:gd name="connsiteY6" fmla="*/ 16085 h 1755855"/>
                <a:gd name="connsiteX7" fmla="*/ 1642189 w 2332627"/>
                <a:gd name="connsiteY7" fmla="*/ 463955 h 1755855"/>
                <a:gd name="connsiteX8" fmla="*/ 820737 w 2332627"/>
                <a:gd name="connsiteY8" fmla="*/ 750967 h 1755855"/>
                <a:gd name="connsiteX9" fmla="*/ 239712 w 2332627"/>
                <a:gd name="connsiteY9" fmla="*/ 855742 h 1755855"/>
                <a:gd name="connsiteX10" fmla="*/ 30162 w 2332627"/>
                <a:gd name="connsiteY10" fmla="*/ 846217 h 1755855"/>
                <a:gd name="connsiteX0" fmla="*/ 30162 w 2332628"/>
                <a:gd name="connsiteY0" fmla="*/ 846217 h 1755855"/>
                <a:gd name="connsiteX1" fmla="*/ 420687 w 2332628"/>
                <a:gd name="connsiteY1" fmla="*/ 1379617 h 1755855"/>
                <a:gd name="connsiteX2" fmla="*/ 849312 w 2332628"/>
                <a:gd name="connsiteY2" fmla="*/ 1722517 h 1755855"/>
                <a:gd name="connsiteX3" fmla="*/ 1439862 w 2332628"/>
                <a:gd name="connsiteY3" fmla="*/ 1579642 h 1755855"/>
                <a:gd name="connsiteX4" fmla="*/ 1906587 w 2332628"/>
                <a:gd name="connsiteY4" fmla="*/ 1179592 h 1755855"/>
                <a:gd name="connsiteX5" fmla="*/ 2201862 w 2332628"/>
                <a:gd name="connsiteY5" fmla="*/ 560467 h 1755855"/>
                <a:gd name="connsiteX6" fmla="*/ 2239349 w 2332628"/>
                <a:gd name="connsiteY6" fmla="*/ 16085 h 1755855"/>
                <a:gd name="connsiteX7" fmla="*/ 1642189 w 2332628"/>
                <a:gd name="connsiteY7" fmla="*/ 463955 h 1755855"/>
                <a:gd name="connsiteX8" fmla="*/ 970384 w 2332628"/>
                <a:gd name="connsiteY8" fmla="*/ 538600 h 1755855"/>
                <a:gd name="connsiteX9" fmla="*/ 239712 w 2332628"/>
                <a:gd name="connsiteY9" fmla="*/ 855742 h 1755855"/>
                <a:gd name="connsiteX10" fmla="*/ 30162 w 2332628"/>
                <a:gd name="connsiteY10" fmla="*/ 846217 h 17558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332628" h="1755855">
                  <a:moveTo>
                    <a:pt x="30162" y="846217"/>
                  </a:moveTo>
                  <a:cubicBezTo>
                    <a:pt x="60324" y="933529"/>
                    <a:pt x="284162" y="1233567"/>
                    <a:pt x="420687" y="1379617"/>
                  </a:cubicBezTo>
                  <a:cubicBezTo>
                    <a:pt x="557212" y="1525667"/>
                    <a:pt x="679449" y="1689179"/>
                    <a:pt x="849312" y="1722517"/>
                  </a:cubicBezTo>
                  <a:cubicBezTo>
                    <a:pt x="1019175" y="1755855"/>
                    <a:pt x="1263650" y="1670129"/>
                    <a:pt x="1439862" y="1579642"/>
                  </a:cubicBezTo>
                  <a:cubicBezTo>
                    <a:pt x="1616074" y="1489155"/>
                    <a:pt x="1779587" y="1349455"/>
                    <a:pt x="1906587" y="1179592"/>
                  </a:cubicBezTo>
                  <a:cubicBezTo>
                    <a:pt x="2033587" y="1009729"/>
                    <a:pt x="2146402" y="754385"/>
                    <a:pt x="2201862" y="560467"/>
                  </a:cubicBezTo>
                  <a:cubicBezTo>
                    <a:pt x="2257322" y="366549"/>
                    <a:pt x="2332628" y="32170"/>
                    <a:pt x="2239349" y="16085"/>
                  </a:cubicBezTo>
                  <a:cubicBezTo>
                    <a:pt x="2146070" y="0"/>
                    <a:pt x="1853683" y="376869"/>
                    <a:pt x="1642189" y="463955"/>
                  </a:cubicBezTo>
                  <a:cubicBezTo>
                    <a:pt x="1430695" y="551041"/>
                    <a:pt x="1204130" y="473302"/>
                    <a:pt x="970384" y="538600"/>
                  </a:cubicBezTo>
                  <a:cubicBezTo>
                    <a:pt x="736638" y="603898"/>
                    <a:pt x="396416" y="804472"/>
                    <a:pt x="239712" y="855742"/>
                  </a:cubicBezTo>
                  <a:cubicBezTo>
                    <a:pt x="83008" y="907012"/>
                    <a:pt x="0" y="758905"/>
                    <a:pt x="30162" y="846217"/>
                  </a:cubicBezTo>
                  <a:close/>
                </a:path>
              </a:pathLst>
            </a:custGeom>
            <a:gradFill flip="none" rotWithShape="1">
              <a:gsLst>
                <a:gs pos="74000">
                  <a:schemeClr val="bg1">
                    <a:alpha val="11000"/>
                  </a:schemeClr>
                </a:gs>
                <a:gs pos="28000">
                  <a:schemeClr val="bg1">
                    <a:alpha val="0"/>
                  </a:schemeClr>
                </a:gs>
                <a:gs pos="0">
                  <a:schemeClr val="bg1">
                    <a:alpha val="0"/>
                  </a:schemeClr>
                </a:gs>
              </a:gsLst>
              <a:lin ang="2700000" scaled="0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 dirty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7" name="Oval 26"/>
            <p:cNvSpPr>
              <a:spLocks noChangeAspect="1" noChangeArrowheads="1"/>
            </p:cNvSpPr>
            <p:nvPr/>
          </p:nvSpPr>
          <p:spPr bwMode="auto">
            <a:xfrm rot="8100000">
              <a:off x="6006816" y="4664751"/>
              <a:ext cx="1550260" cy="831200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33000"/>
                  </a:schemeClr>
                </a:gs>
                <a:gs pos="20000">
                  <a:schemeClr val="bg1">
                    <a:gamma/>
                    <a:shade val="46275"/>
                    <a:invGamma/>
                    <a:alpha val="0"/>
                  </a:schemeClr>
                </a:gs>
              </a:gsLst>
              <a:lin ang="5400000" scaled="1"/>
            </a:gradFill>
            <a:ln w="38100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108" name="TextBox 107"/>
          <p:cNvSpPr txBox="1">
            <a:spLocks noChangeArrowheads="1"/>
          </p:cNvSpPr>
          <p:nvPr/>
        </p:nvSpPr>
        <p:spPr bwMode="auto">
          <a:xfrm flipH="1">
            <a:off x="7572758" y="4526136"/>
            <a:ext cx="9177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kumimoji="0" lang="en-US" altLang="ko-KR" sz="1400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TEXT</a:t>
            </a:r>
            <a:endParaRPr kumimoji="0" lang="en-US" altLang="ko-KR" sz="1400" dirty="0">
              <a:solidFill>
                <a:schemeClr val="bg1"/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  <p:sp>
        <p:nvSpPr>
          <p:cNvPr id="109" name="타원 158"/>
          <p:cNvSpPr/>
          <p:nvPr/>
        </p:nvSpPr>
        <p:spPr>
          <a:xfrm flipH="1">
            <a:off x="7347843" y="4938316"/>
            <a:ext cx="596823" cy="596822"/>
          </a:xfrm>
          <a:prstGeom prst="ellipse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10" name="그룹 60"/>
          <p:cNvGrpSpPr>
            <a:grpSpLocks/>
          </p:cNvGrpSpPr>
          <p:nvPr/>
        </p:nvGrpSpPr>
        <p:grpSpPr bwMode="auto">
          <a:xfrm flipH="1">
            <a:off x="7301527" y="4929219"/>
            <a:ext cx="677984" cy="615016"/>
            <a:chOff x="5075123" y="3457302"/>
            <a:chExt cx="2481953" cy="2249809"/>
          </a:xfrm>
        </p:grpSpPr>
        <p:sp>
          <p:nvSpPr>
            <p:cNvPr id="111" name="타원 160"/>
            <p:cNvSpPr/>
            <p:nvPr/>
          </p:nvSpPr>
          <p:spPr>
            <a:xfrm>
              <a:off x="5159815" y="3457302"/>
              <a:ext cx="2249809" cy="2249809"/>
            </a:xfrm>
            <a:prstGeom prst="ellipse">
              <a:avLst/>
            </a:prstGeom>
            <a:gradFill flip="none" rotWithShape="1">
              <a:gsLst>
                <a:gs pos="62000">
                  <a:schemeClr val="bg1">
                    <a:alpha val="0"/>
                  </a:schemeClr>
                </a:gs>
                <a:gs pos="45000">
                  <a:schemeClr val="bg1">
                    <a:alpha val="0"/>
                  </a:schemeClr>
                </a:gs>
                <a:gs pos="100000">
                  <a:schemeClr val="bg1"/>
                </a:gs>
              </a:gsLst>
              <a:path path="circle">
                <a:fillToRect l="50000" t="50000" r="50000" b="50000"/>
              </a:path>
              <a:tileRect/>
            </a:gradFill>
            <a:ln>
              <a:solidFill>
                <a:schemeClr val="bg1"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2" name="Oval 26"/>
            <p:cNvSpPr>
              <a:spLocks noChangeAspect="1" noChangeArrowheads="1"/>
            </p:cNvSpPr>
            <p:nvPr/>
          </p:nvSpPr>
          <p:spPr bwMode="auto">
            <a:xfrm rot="18900000">
              <a:off x="5075123" y="3760604"/>
              <a:ext cx="1550261" cy="831201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33000"/>
                  </a:schemeClr>
                </a:gs>
                <a:gs pos="100000">
                  <a:schemeClr val="bg1">
                    <a:gamma/>
                    <a:shade val="46275"/>
                    <a:invGamma/>
                    <a:alpha val="0"/>
                  </a:schemeClr>
                </a:gs>
              </a:gsLst>
              <a:lin ang="5400000" scaled="1"/>
            </a:gradFill>
            <a:ln w="38100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3" name="Oval 28"/>
            <p:cNvSpPr>
              <a:spLocks noChangeArrowheads="1"/>
            </p:cNvSpPr>
            <p:nvPr/>
          </p:nvSpPr>
          <p:spPr bwMode="auto">
            <a:xfrm flipH="1">
              <a:off x="5386741" y="3670248"/>
              <a:ext cx="713227" cy="639276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64999"/>
                  </a:schemeClr>
                </a:gs>
                <a:gs pos="100000">
                  <a:srgbClr val="67ABF5">
                    <a:alpha val="0"/>
                  </a:srgb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kumimoji="0" lang="ko-KR" altLang="en-US">
                <a:latin typeface="Arial" pitchFamily="34" charset="0"/>
                <a:ea typeface="맑은 고딕" pitchFamily="50" charset="-127"/>
                <a:cs typeface="Arial" pitchFamily="34" charset="0"/>
              </a:endParaRPr>
            </a:p>
          </p:txBody>
        </p:sp>
        <p:sp>
          <p:nvSpPr>
            <p:cNvPr id="114" name="자유형 163"/>
            <p:cNvSpPr/>
            <p:nvPr/>
          </p:nvSpPr>
          <p:spPr>
            <a:xfrm rot="5398342">
              <a:off x="5955277" y="3558568"/>
              <a:ext cx="1424934" cy="1382488"/>
            </a:xfrm>
            <a:custGeom>
              <a:avLst/>
              <a:gdLst>
                <a:gd name="connsiteX0" fmla="*/ 0 w 1800225"/>
                <a:gd name="connsiteY0" fmla="*/ 1285875 h 1409700"/>
                <a:gd name="connsiteX1" fmla="*/ 723900 w 1800225"/>
                <a:gd name="connsiteY1" fmla="*/ 1409700 h 1409700"/>
                <a:gd name="connsiteX2" fmla="*/ 1800225 w 1800225"/>
                <a:gd name="connsiteY2" fmla="*/ 428625 h 1409700"/>
                <a:gd name="connsiteX3" fmla="*/ 1323975 w 1800225"/>
                <a:gd name="connsiteY3" fmla="*/ 0 h 1409700"/>
                <a:gd name="connsiteX4" fmla="*/ 342900 w 1800225"/>
                <a:gd name="connsiteY4" fmla="*/ 419100 h 1409700"/>
                <a:gd name="connsiteX5" fmla="*/ 0 w 1800225"/>
                <a:gd name="connsiteY5" fmla="*/ 1285875 h 1409700"/>
                <a:gd name="connsiteX0" fmla="*/ 63500 w 1863725"/>
                <a:gd name="connsiteY0" fmla="*/ 1287462 h 1411287"/>
                <a:gd name="connsiteX1" fmla="*/ 787400 w 1863725"/>
                <a:gd name="connsiteY1" fmla="*/ 1411287 h 1411287"/>
                <a:gd name="connsiteX2" fmla="*/ 1863725 w 1863725"/>
                <a:gd name="connsiteY2" fmla="*/ 430212 h 1411287"/>
                <a:gd name="connsiteX3" fmla="*/ 1387475 w 1863725"/>
                <a:gd name="connsiteY3" fmla="*/ 1587 h 1411287"/>
                <a:gd name="connsiteX4" fmla="*/ 406400 w 1863725"/>
                <a:gd name="connsiteY4" fmla="*/ 420687 h 1411287"/>
                <a:gd name="connsiteX5" fmla="*/ 63500 w 1863725"/>
                <a:gd name="connsiteY5" fmla="*/ 1287462 h 1411287"/>
                <a:gd name="connsiteX0" fmla="*/ 63500 w 1963738"/>
                <a:gd name="connsiteY0" fmla="*/ 1287462 h 1411287"/>
                <a:gd name="connsiteX1" fmla="*/ 787400 w 1963738"/>
                <a:gd name="connsiteY1" fmla="*/ 1411287 h 1411287"/>
                <a:gd name="connsiteX2" fmla="*/ 1863725 w 1963738"/>
                <a:gd name="connsiteY2" fmla="*/ 430212 h 1411287"/>
                <a:gd name="connsiteX3" fmla="*/ 1387475 w 1963738"/>
                <a:gd name="connsiteY3" fmla="*/ 1587 h 1411287"/>
                <a:gd name="connsiteX4" fmla="*/ 406400 w 1963738"/>
                <a:gd name="connsiteY4" fmla="*/ 420687 h 1411287"/>
                <a:gd name="connsiteX5" fmla="*/ 63500 w 1963738"/>
                <a:gd name="connsiteY5" fmla="*/ 1287462 h 1411287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41717 w 1963737"/>
                <a:gd name="connsiteY0" fmla="*/ 1287462 h 1689794"/>
                <a:gd name="connsiteX1" fmla="*/ 634920 w 1963737"/>
                <a:gd name="connsiteY1" fmla="*/ 1546919 h 1689794"/>
                <a:gd name="connsiteX2" fmla="*/ 1841942 w 1963737"/>
                <a:gd name="connsiteY2" fmla="*/ 430212 h 1689794"/>
                <a:gd name="connsiteX3" fmla="*/ 1365692 w 1963737"/>
                <a:gd name="connsiteY3" fmla="*/ 1587 h 1689794"/>
                <a:gd name="connsiteX4" fmla="*/ 384617 w 1963737"/>
                <a:gd name="connsiteY4" fmla="*/ 420687 h 1689794"/>
                <a:gd name="connsiteX5" fmla="*/ 41717 w 1963737"/>
                <a:gd name="connsiteY5" fmla="*/ 1287462 h 1689794"/>
                <a:gd name="connsiteX0" fmla="*/ 41717 w 1860992"/>
                <a:gd name="connsiteY0" fmla="*/ 1287462 h 1689794"/>
                <a:gd name="connsiteX1" fmla="*/ 634920 w 1860992"/>
                <a:gd name="connsiteY1" fmla="*/ 1546919 h 1689794"/>
                <a:gd name="connsiteX2" fmla="*/ 1479991 w 1860992"/>
                <a:gd name="connsiteY2" fmla="*/ 896937 h 1689794"/>
                <a:gd name="connsiteX3" fmla="*/ 1841942 w 1860992"/>
                <a:gd name="connsiteY3" fmla="*/ 430212 h 1689794"/>
                <a:gd name="connsiteX4" fmla="*/ 1365692 w 1860992"/>
                <a:gd name="connsiteY4" fmla="*/ 1587 h 1689794"/>
                <a:gd name="connsiteX5" fmla="*/ 384617 w 1860992"/>
                <a:gd name="connsiteY5" fmla="*/ 420687 h 1689794"/>
                <a:gd name="connsiteX6" fmla="*/ 41717 w 1860992"/>
                <a:gd name="connsiteY6" fmla="*/ 1287462 h 1689794"/>
                <a:gd name="connsiteX0" fmla="*/ 41717 w 1843724"/>
                <a:gd name="connsiteY0" fmla="*/ 1287462 h 1689794"/>
                <a:gd name="connsiteX1" fmla="*/ 634920 w 1843724"/>
                <a:gd name="connsiteY1" fmla="*/ 1546919 h 1689794"/>
                <a:gd name="connsiteX2" fmla="*/ 1355000 w 1843724"/>
                <a:gd name="connsiteY2" fmla="*/ 466799 h 1689794"/>
                <a:gd name="connsiteX3" fmla="*/ 1841942 w 1843724"/>
                <a:gd name="connsiteY3" fmla="*/ 430212 h 1689794"/>
                <a:gd name="connsiteX4" fmla="*/ 1365692 w 1843724"/>
                <a:gd name="connsiteY4" fmla="*/ 1587 h 1689794"/>
                <a:gd name="connsiteX5" fmla="*/ 384617 w 1843724"/>
                <a:gd name="connsiteY5" fmla="*/ 420687 h 1689794"/>
                <a:gd name="connsiteX6" fmla="*/ 41717 w 1843724"/>
                <a:gd name="connsiteY6" fmla="*/ 1287462 h 1689794"/>
                <a:gd name="connsiteX0" fmla="*/ 41717 w 1843724"/>
                <a:gd name="connsiteY0" fmla="*/ 1287462 h 1689794"/>
                <a:gd name="connsiteX1" fmla="*/ 634920 w 1843724"/>
                <a:gd name="connsiteY1" fmla="*/ 1546919 h 1689794"/>
                <a:gd name="connsiteX2" fmla="*/ 1355000 w 1843724"/>
                <a:gd name="connsiteY2" fmla="*/ 466799 h 1689794"/>
                <a:gd name="connsiteX3" fmla="*/ 1841942 w 1843724"/>
                <a:gd name="connsiteY3" fmla="*/ 430212 h 1689794"/>
                <a:gd name="connsiteX4" fmla="*/ 1365692 w 1843724"/>
                <a:gd name="connsiteY4" fmla="*/ 1587 h 1689794"/>
                <a:gd name="connsiteX5" fmla="*/ 384617 w 1843724"/>
                <a:gd name="connsiteY5" fmla="*/ 420687 h 1689794"/>
                <a:gd name="connsiteX6" fmla="*/ 41717 w 1843724"/>
                <a:gd name="connsiteY6" fmla="*/ 1287462 h 1689794"/>
                <a:gd name="connsiteX0" fmla="*/ 41717 w 1855725"/>
                <a:gd name="connsiteY0" fmla="*/ 1287462 h 1689794"/>
                <a:gd name="connsiteX1" fmla="*/ 634920 w 1855725"/>
                <a:gd name="connsiteY1" fmla="*/ 1546919 h 1689794"/>
                <a:gd name="connsiteX2" fmla="*/ 1282992 w 1855725"/>
                <a:gd name="connsiteY2" fmla="*/ 322783 h 1689794"/>
                <a:gd name="connsiteX3" fmla="*/ 1841942 w 1855725"/>
                <a:gd name="connsiteY3" fmla="*/ 430212 h 1689794"/>
                <a:gd name="connsiteX4" fmla="*/ 1365692 w 1855725"/>
                <a:gd name="connsiteY4" fmla="*/ 1587 h 1689794"/>
                <a:gd name="connsiteX5" fmla="*/ 384617 w 1855725"/>
                <a:gd name="connsiteY5" fmla="*/ 420687 h 1689794"/>
                <a:gd name="connsiteX6" fmla="*/ 41717 w 1855725"/>
                <a:gd name="connsiteY6" fmla="*/ 1287462 h 1689794"/>
                <a:gd name="connsiteX0" fmla="*/ 41717 w 1876164"/>
                <a:gd name="connsiteY0" fmla="*/ 1287462 h 1689794"/>
                <a:gd name="connsiteX1" fmla="*/ 634920 w 1876164"/>
                <a:gd name="connsiteY1" fmla="*/ 1546919 h 1689794"/>
                <a:gd name="connsiteX2" fmla="*/ 1571024 w 1876164"/>
                <a:gd name="connsiteY2" fmla="*/ 538807 h 1689794"/>
                <a:gd name="connsiteX3" fmla="*/ 1841942 w 1876164"/>
                <a:gd name="connsiteY3" fmla="*/ 430212 h 1689794"/>
                <a:gd name="connsiteX4" fmla="*/ 1365692 w 1876164"/>
                <a:gd name="connsiteY4" fmla="*/ 1587 h 1689794"/>
                <a:gd name="connsiteX5" fmla="*/ 384617 w 1876164"/>
                <a:gd name="connsiteY5" fmla="*/ 420687 h 1689794"/>
                <a:gd name="connsiteX6" fmla="*/ 41717 w 1876164"/>
                <a:gd name="connsiteY6" fmla="*/ 1287462 h 1689794"/>
                <a:gd name="connsiteX0" fmla="*/ 53718 w 1888165"/>
                <a:gd name="connsiteY0" fmla="*/ 1287462 h 1761802"/>
                <a:gd name="connsiteX1" fmla="*/ 718928 w 1888165"/>
                <a:gd name="connsiteY1" fmla="*/ 1618927 h 1761802"/>
                <a:gd name="connsiteX2" fmla="*/ 1583025 w 1888165"/>
                <a:gd name="connsiteY2" fmla="*/ 538807 h 1761802"/>
                <a:gd name="connsiteX3" fmla="*/ 1853943 w 1888165"/>
                <a:gd name="connsiteY3" fmla="*/ 430212 h 1761802"/>
                <a:gd name="connsiteX4" fmla="*/ 1377693 w 1888165"/>
                <a:gd name="connsiteY4" fmla="*/ 1587 h 1761802"/>
                <a:gd name="connsiteX5" fmla="*/ 396618 w 1888165"/>
                <a:gd name="connsiteY5" fmla="*/ 420687 h 1761802"/>
                <a:gd name="connsiteX6" fmla="*/ 53718 w 1888165"/>
                <a:gd name="connsiteY6" fmla="*/ 1287462 h 1761802"/>
                <a:gd name="connsiteX0" fmla="*/ 53718 w 1888165"/>
                <a:gd name="connsiteY0" fmla="*/ 1287462 h 1761802"/>
                <a:gd name="connsiteX1" fmla="*/ 718928 w 1888165"/>
                <a:gd name="connsiteY1" fmla="*/ 1618927 h 1761802"/>
                <a:gd name="connsiteX2" fmla="*/ 1583025 w 1888165"/>
                <a:gd name="connsiteY2" fmla="*/ 538807 h 1761802"/>
                <a:gd name="connsiteX3" fmla="*/ 1853943 w 1888165"/>
                <a:gd name="connsiteY3" fmla="*/ 430212 h 1761802"/>
                <a:gd name="connsiteX4" fmla="*/ 1377693 w 1888165"/>
                <a:gd name="connsiteY4" fmla="*/ 1587 h 1761802"/>
                <a:gd name="connsiteX5" fmla="*/ 396618 w 1888165"/>
                <a:gd name="connsiteY5" fmla="*/ 420687 h 1761802"/>
                <a:gd name="connsiteX6" fmla="*/ 53718 w 1888165"/>
                <a:gd name="connsiteY6" fmla="*/ 1287462 h 1761802"/>
                <a:gd name="connsiteX0" fmla="*/ 53718 w 1888165"/>
                <a:gd name="connsiteY0" fmla="*/ 1287462 h 1706006"/>
                <a:gd name="connsiteX1" fmla="*/ 718928 w 1888165"/>
                <a:gd name="connsiteY1" fmla="*/ 1618927 h 1706006"/>
                <a:gd name="connsiteX2" fmla="*/ 1583025 w 1888165"/>
                <a:gd name="connsiteY2" fmla="*/ 538807 h 1706006"/>
                <a:gd name="connsiteX3" fmla="*/ 1853943 w 1888165"/>
                <a:gd name="connsiteY3" fmla="*/ 430212 h 1706006"/>
                <a:gd name="connsiteX4" fmla="*/ 1377693 w 1888165"/>
                <a:gd name="connsiteY4" fmla="*/ 1587 h 1706006"/>
                <a:gd name="connsiteX5" fmla="*/ 396618 w 1888165"/>
                <a:gd name="connsiteY5" fmla="*/ 420687 h 1706006"/>
                <a:gd name="connsiteX6" fmla="*/ 53718 w 1888165"/>
                <a:gd name="connsiteY6" fmla="*/ 1287462 h 1706006"/>
                <a:gd name="connsiteX0" fmla="*/ 53718 w 1888165"/>
                <a:gd name="connsiteY0" fmla="*/ 1287462 h 1618927"/>
                <a:gd name="connsiteX1" fmla="*/ 718928 w 1888165"/>
                <a:gd name="connsiteY1" fmla="*/ 1618927 h 1618927"/>
                <a:gd name="connsiteX2" fmla="*/ 1583025 w 1888165"/>
                <a:gd name="connsiteY2" fmla="*/ 538807 h 1618927"/>
                <a:gd name="connsiteX3" fmla="*/ 1853943 w 1888165"/>
                <a:gd name="connsiteY3" fmla="*/ 430212 h 1618927"/>
                <a:gd name="connsiteX4" fmla="*/ 1377693 w 1888165"/>
                <a:gd name="connsiteY4" fmla="*/ 1587 h 1618927"/>
                <a:gd name="connsiteX5" fmla="*/ 396618 w 1888165"/>
                <a:gd name="connsiteY5" fmla="*/ 420687 h 1618927"/>
                <a:gd name="connsiteX6" fmla="*/ 53718 w 1888165"/>
                <a:gd name="connsiteY6" fmla="*/ 1287462 h 1618927"/>
                <a:gd name="connsiteX0" fmla="*/ 5223 w 1839670"/>
                <a:gd name="connsiteY0" fmla="*/ 1287462 h 1780287"/>
                <a:gd name="connsiteX1" fmla="*/ 379464 w 1839670"/>
                <a:gd name="connsiteY1" fmla="*/ 1506969 h 1780287"/>
                <a:gd name="connsiteX2" fmla="*/ 670433 w 1839670"/>
                <a:gd name="connsiteY2" fmla="*/ 1618927 h 1780287"/>
                <a:gd name="connsiteX3" fmla="*/ 1534530 w 1839670"/>
                <a:gd name="connsiteY3" fmla="*/ 538807 h 1780287"/>
                <a:gd name="connsiteX4" fmla="*/ 1805448 w 1839670"/>
                <a:gd name="connsiteY4" fmla="*/ 430212 h 1780287"/>
                <a:gd name="connsiteX5" fmla="*/ 1329198 w 1839670"/>
                <a:gd name="connsiteY5" fmla="*/ 1587 h 1780287"/>
                <a:gd name="connsiteX6" fmla="*/ 348123 w 1839670"/>
                <a:gd name="connsiteY6" fmla="*/ 420687 h 1780287"/>
                <a:gd name="connsiteX7" fmla="*/ 5223 w 1839670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834947" h="1780287">
                  <a:moveTo>
                    <a:pt x="500" y="1287462"/>
                  </a:moveTo>
                  <a:cubicBezTo>
                    <a:pt x="1000" y="1451572"/>
                    <a:pt x="235534" y="1350106"/>
                    <a:pt x="346402" y="1405350"/>
                  </a:cubicBezTo>
                  <a:cubicBezTo>
                    <a:pt x="457270" y="1460594"/>
                    <a:pt x="473199" y="1780287"/>
                    <a:pt x="665710" y="1618927"/>
                  </a:cubicBezTo>
                  <a:cubicBezTo>
                    <a:pt x="905422" y="1553840"/>
                    <a:pt x="1238695" y="627021"/>
                    <a:pt x="1529807" y="538807"/>
                  </a:cubicBezTo>
                  <a:cubicBezTo>
                    <a:pt x="1820919" y="450593"/>
                    <a:pt x="1834947" y="519749"/>
                    <a:pt x="1800725" y="430212"/>
                  </a:cubicBezTo>
                  <a:cubicBezTo>
                    <a:pt x="1766503" y="340675"/>
                    <a:pt x="1567362" y="3174"/>
                    <a:pt x="1324475" y="1587"/>
                  </a:cubicBezTo>
                  <a:cubicBezTo>
                    <a:pt x="1081588" y="0"/>
                    <a:pt x="564063" y="206375"/>
                    <a:pt x="343400" y="420687"/>
                  </a:cubicBezTo>
                  <a:cubicBezTo>
                    <a:pt x="122738" y="635000"/>
                    <a:pt x="0" y="1123352"/>
                    <a:pt x="500" y="1287462"/>
                  </a:cubicBezTo>
                  <a:close/>
                </a:path>
              </a:pathLst>
            </a:custGeom>
            <a:gradFill flip="none" rotWithShape="1">
              <a:gsLst>
                <a:gs pos="74000">
                  <a:schemeClr val="bg1">
                    <a:alpha val="19000"/>
                  </a:schemeClr>
                </a:gs>
                <a:gs pos="50000">
                  <a:schemeClr val="bg1">
                    <a:alpha val="0"/>
                  </a:schemeClr>
                </a:gs>
                <a:gs pos="100000">
                  <a:schemeClr val="bg1">
                    <a:alpha val="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5" name="자유형 164"/>
            <p:cNvSpPr/>
            <p:nvPr/>
          </p:nvSpPr>
          <p:spPr>
            <a:xfrm rot="5839189">
              <a:off x="4992668" y="4233137"/>
              <a:ext cx="1574505" cy="1185188"/>
            </a:xfrm>
            <a:custGeom>
              <a:avLst/>
              <a:gdLst>
                <a:gd name="connsiteX0" fmla="*/ 0 w 2171700"/>
                <a:gd name="connsiteY0" fmla="*/ 1038225 h 1914525"/>
                <a:gd name="connsiteX1" fmla="*/ 390525 w 2171700"/>
                <a:gd name="connsiteY1" fmla="*/ 1571625 h 1914525"/>
                <a:gd name="connsiteX2" fmla="*/ 819150 w 2171700"/>
                <a:gd name="connsiteY2" fmla="*/ 1914525 h 1914525"/>
                <a:gd name="connsiteX3" fmla="*/ 1409700 w 2171700"/>
                <a:gd name="connsiteY3" fmla="*/ 1771650 h 1914525"/>
                <a:gd name="connsiteX4" fmla="*/ 1876425 w 2171700"/>
                <a:gd name="connsiteY4" fmla="*/ 1371600 h 1914525"/>
                <a:gd name="connsiteX5" fmla="*/ 2171700 w 2171700"/>
                <a:gd name="connsiteY5" fmla="*/ 752475 h 1914525"/>
                <a:gd name="connsiteX6" fmla="*/ 2105025 w 2171700"/>
                <a:gd name="connsiteY6" fmla="*/ 0 h 1914525"/>
                <a:gd name="connsiteX7" fmla="*/ 1990725 w 2171700"/>
                <a:gd name="connsiteY7" fmla="*/ 209550 h 1914525"/>
                <a:gd name="connsiteX8" fmla="*/ 1733550 w 2171700"/>
                <a:gd name="connsiteY8" fmla="*/ 514350 h 1914525"/>
                <a:gd name="connsiteX9" fmla="*/ 1428750 w 2171700"/>
                <a:gd name="connsiteY9" fmla="*/ 533400 h 1914525"/>
                <a:gd name="connsiteX10" fmla="*/ 790575 w 2171700"/>
                <a:gd name="connsiteY10" fmla="*/ 942975 h 1914525"/>
                <a:gd name="connsiteX11" fmla="*/ 209550 w 2171700"/>
                <a:gd name="connsiteY11" fmla="*/ 1047750 h 1914525"/>
                <a:gd name="connsiteX12" fmla="*/ 0 w 2171700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128712 h 2005012"/>
                <a:gd name="connsiteX1" fmla="*/ 420687 w 2201862"/>
                <a:gd name="connsiteY1" fmla="*/ 1662112 h 2005012"/>
                <a:gd name="connsiteX2" fmla="*/ 849312 w 2201862"/>
                <a:gd name="connsiteY2" fmla="*/ 2005012 h 2005012"/>
                <a:gd name="connsiteX3" fmla="*/ 1439862 w 2201862"/>
                <a:gd name="connsiteY3" fmla="*/ 1862137 h 2005012"/>
                <a:gd name="connsiteX4" fmla="*/ 1906587 w 2201862"/>
                <a:gd name="connsiteY4" fmla="*/ 1462087 h 2005012"/>
                <a:gd name="connsiteX5" fmla="*/ 2201862 w 2201862"/>
                <a:gd name="connsiteY5" fmla="*/ 842962 h 2005012"/>
                <a:gd name="connsiteX6" fmla="*/ 2135187 w 2201862"/>
                <a:gd name="connsiteY6" fmla="*/ 90487 h 2005012"/>
                <a:gd name="connsiteX7" fmla="*/ 2020887 w 2201862"/>
                <a:gd name="connsiteY7" fmla="*/ 300037 h 2005012"/>
                <a:gd name="connsiteX8" fmla="*/ 1763712 w 2201862"/>
                <a:gd name="connsiteY8" fmla="*/ 604837 h 2005012"/>
                <a:gd name="connsiteX9" fmla="*/ 1458912 w 2201862"/>
                <a:gd name="connsiteY9" fmla="*/ 623887 h 2005012"/>
                <a:gd name="connsiteX10" fmla="*/ 820737 w 2201862"/>
                <a:gd name="connsiteY10" fmla="*/ 1033462 h 2005012"/>
                <a:gd name="connsiteX11" fmla="*/ 239712 w 2201862"/>
                <a:gd name="connsiteY11" fmla="*/ 1138237 h 2005012"/>
                <a:gd name="connsiteX12" fmla="*/ 30162 w 2201862"/>
                <a:gd name="connsiteY12" fmla="*/ 1128712 h 2005012"/>
                <a:gd name="connsiteX0" fmla="*/ 30162 w 2239962"/>
                <a:gd name="connsiteY0" fmla="*/ 1128712 h 2005012"/>
                <a:gd name="connsiteX1" fmla="*/ 420687 w 2239962"/>
                <a:gd name="connsiteY1" fmla="*/ 1662112 h 2005012"/>
                <a:gd name="connsiteX2" fmla="*/ 849312 w 2239962"/>
                <a:gd name="connsiteY2" fmla="*/ 2005012 h 2005012"/>
                <a:gd name="connsiteX3" fmla="*/ 1439862 w 2239962"/>
                <a:gd name="connsiteY3" fmla="*/ 1862137 h 2005012"/>
                <a:gd name="connsiteX4" fmla="*/ 1906587 w 2239962"/>
                <a:gd name="connsiteY4" fmla="*/ 1462087 h 2005012"/>
                <a:gd name="connsiteX5" fmla="*/ 2201862 w 2239962"/>
                <a:gd name="connsiteY5" fmla="*/ 842962 h 2005012"/>
                <a:gd name="connsiteX6" fmla="*/ 2135187 w 2239962"/>
                <a:gd name="connsiteY6" fmla="*/ 90487 h 2005012"/>
                <a:gd name="connsiteX7" fmla="*/ 2020887 w 2239962"/>
                <a:gd name="connsiteY7" fmla="*/ 300037 h 2005012"/>
                <a:gd name="connsiteX8" fmla="*/ 1763712 w 2239962"/>
                <a:gd name="connsiteY8" fmla="*/ 604837 h 2005012"/>
                <a:gd name="connsiteX9" fmla="*/ 1458912 w 2239962"/>
                <a:gd name="connsiteY9" fmla="*/ 623887 h 2005012"/>
                <a:gd name="connsiteX10" fmla="*/ 820737 w 2239962"/>
                <a:gd name="connsiteY10" fmla="*/ 1033462 h 2005012"/>
                <a:gd name="connsiteX11" fmla="*/ 239712 w 2239962"/>
                <a:gd name="connsiteY11" fmla="*/ 1138237 h 2005012"/>
                <a:gd name="connsiteX12" fmla="*/ 30162 w 2239962"/>
                <a:gd name="connsiteY12" fmla="*/ 1128712 h 2005012"/>
                <a:gd name="connsiteX0" fmla="*/ 30162 w 2239962"/>
                <a:gd name="connsiteY0" fmla="*/ 1128712 h 2005012"/>
                <a:gd name="connsiteX1" fmla="*/ 420687 w 2239962"/>
                <a:gd name="connsiteY1" fmla="*/ 1662112 h 2005012"/>
                <a:gd name="connsiteX2" fmla="*/ 849312 w 2239962"/>
                <a:gd name="connsiteY2" fmla="*/ 2005012 h 2005012"/>
                <a:gd name="connsiteX3" fmla="*/ 1439862 w 2239962"/>
                <a:gd name="connsiteY3" fmla="*/ 1862137 h 2005012"/>
                <a:gd name="connsiteX4" fmla="*/ 1906587 w 2239962"/>
                <a:gd name="connsiteY4" fmla="*/ 1462087 h 2005012"/>
                <a:gd name="connsiteX5" fmla="*/ 2201862 w 2239962"/>
                <a:gd name="connsiteY5" fmla="*/ 842962 h 2005012"/>
                <a:gd name="connsiteX6" fmla="*/ 2135187 w 2239962"/>
                <a:gd name="connsiteY6" fmla="*/ 90487 h 2005012"/>
                <a:gd name="connsiteX7" fmla="*/ 2020887 w 2239962"/>
                <a:gd name="connsiteY7" fmla="*/ 300037 h 2005012"/>
                <a:gd name="connsiteX8" fmla="*/ 1763712 w 2239962"/>
                <a:gd name="connsiteY8" fmla="*/ 604837 h 2005012"/>
                <a:gd name="connsiteX9" fmla="*/ 1458912 w 2239962"/>
                <a:gd name="connsiteY9" fmla="*/ 623887 h 2005012"/>
                <a:gd name="connsiteX10" fmla="*/ 820737 w 2239962"/>
                <a:gd name="connsiteY10" fmla="*/ 1033462 h 2005012"/>
                <a:gd name="connsiteX11" fmla="*/ 239712 w 2239962"/>
                <a:gd name="connsiteY11" fmla="*/ 1138237 h 2005012"/>
                <a:gd name="connsiteX12" fmla="*/ 30162 w 2239962"/>
                <a:gd name="connsiteY12" fmla="*/ 1128712 h 2005012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820737 w 2239962"/>
                <a:gd name="connsiteY9" fmla="*/ 1033462 h 2038350"/>
                <a:gd name="connsiteX10" fmla="*/ 239712 w 2239962"/>
                <a:gd name="connsiteY10" fmla="*/ 1138237 h 2038350"/>
                <a:gd name="connsiteX11" fmla="*/ 30162 w 2239962"/>
                <a:gd name="connsiteY11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820737 w 2239962"/>
                <a:gd name="connsiteY9" fmla="*/ 1033462 h 2038350"/>
                <a:gd name="connsiteX10" fmla="*/ 239712 w 2239962"/>
                <a:gd name="connsiteY10" fmla="*/ 1138237 h 2038350"/>
                <a:gd name="connsiteX11" fmla="*/ 30162 w 2239962"/>
                <a:gd name="connsiteY11" fmla="*/ 1128712 h 2038350"/>
                <a:gd name="connsiteX0" fmla="*/ 30162 w 2220912"/>
                <a:gd name="connsiteY0" fmla="*/ 868362 h 1778000"/>
                <a:gd name="connsiteX1" fmla="*/ 420687 w 2220912"/>
                <a:gd name="connsiteY1" fmla="*/ 1401762 h 1778000"/>
                <a:gd name="connsiteX2" fmla="*/ 849312 w 2220912"/>
                <a:gd name="connsiteY2" fmla="*/ 1744662 h 1778000"/>
                <a:gd name="connsiteX3" fmla="*/ 1439862 w 2220912"/>
                <a:gd name="connsiteY3" fmla="*/ 1601787 h 1778000"/>
                <a:gd name="connsiteX4" fmla="*/ 1906587 w 2220912"/>
                <a:gd name="connsiteY4" fmla="*/ 1201737 h 1778000"/>
                <a:gd name="connsiteX5" fmla="*/ 2201862 w 2220912"/>
                <a:gd name="connsiteY5" fmla="*/ 582612 h 1778000"/>
                <a:gd name="connsiteX6" fmla="*/ 2020887 w 2220912"/>
                <a:gd name="connsiteY6" fmla="*/ 39687 h 1778000"/>
                <a:gd name="connsiteX7" fmla="*/ 1763712 w 2220912"/>
                <a:gd name="connsiteY7" fmla="*/ 344487 h 1778000"/>
                <a:gd name="connsiteX8" fmla="*/ 820737 w 2220912"/>
                <a:gd name="connsiteY8" fmla="*/ 773112 h 1778000"/>
                <a:gd name="connsiteX9" fmla="*/ 239712 w 2220912"/>
                <a:gd name="connsiteY9" fmla="*/ 877887 h 1778000"/>
                <a:gd name="connsiteX10" fmla="*/ 30162 w 2220912"/>
                <a:gd name="connsiteY10" fmla="*/ 868362 h 1778000"/>
                <a:gd name="connsiteX0" fmla="*/ 30162 w 2220912"/>
                <a:gd name="connsiteY0" fmla="*/ 868362 h 1778000"/>
                <a:gd name="connsiteX1" fmla="*/ 420687 w 2220912"/>
                <a:gd name="connsiteY1" fmla="*/ 1401762 h 1778000"/>
                <a:gd name="connsiteX2" fmla="*/ 849312 w 2220912"/>
                <a:gd name="connsiteY2" fmla="*/ 1744662 h 1778000"/>
                <a:gd name="connsiteX3" fmla="*/ 1439862 w 2220912"/>
                <a:gd name="connsiteY3" fmla="*/ 1601787 h 1778000"/>
                <a:gd name="connsiteX4" fmla="*/ 1906587 w 2220912"/>
                <a:gd name="connsiteY4" fmla="*/ 1201737 h 1778000"/>
                <a:gd name="connsiteX5" fmla="*/ 2201862 w 2220912"/>
                <a:gd name="connsiteY5" fmla="*/ 582612 h 1778000"/>
                <a:gd name="connsiteX6" fmla="*/ 2020887 w 2220912"/>
                <a:gd name="connsiteY6" fmla="*/ 39687 h 1778000"/>
                <a:gd name="connsiteX7" fmla="*/ 1763712 w 2220912"/>
                <a:gd name="connsiteY7" fmla="*/ 344487 h 1778000"/>
                <a:gd name="connsiteX8" fmla="*/ 820737 w 2220912"/>
                <a:gd name="connsiteY8" fmla="*/ 773112 h 1778000"/>
                <a:gd name="connsiteX9" fmla="*/ 239712 w 2220912"/>
                <a:gd name="connsiteY9" fmla="*/ 877887 h 1778000"/>
                <a:gd name="connsiteX10" fmla="*/ 30162 w 2220912"/>
                <a:gd name="connsiteY10" fmla="*/ 868362 h 1778000"/>
                <a:gd name="connsiteX0" fmla="*/ 30162 w 2312374"/>
                <a:gd name="connsiteY0" fmla="*/ 869819 h 1779457"/>
                <a:gd name="connsiteX1" fmla="*/ 420687 w 2312374"/>
                <a:gd name="connsiteY1" fmla="*/ 1403219 h 1779457"/>
                <a:gd name="connsiteX2" fmla="*/ 849312 w 2312374"/>
                <a:gd name="connsiteY2" fmla="*/ 1746119 h 1779457"/>
                <a:gd name="connsiteX3" fmla="*/ 1439862 w 2312374"/>
                <a:gd name="connsiteY3" fmla="*/ 1603244 h 1779457"/>
                <a:gd name="connsiteX4" fmla="*/ 1906587 w 2312374"/>
                <a:gd name="connsiteY4" fmla="*/ 1203194 h 1779457"/>
                <a:gd name="connsiteX5" fmla="*/ 2201862 w 2312374"/>
                <a:gd name="connsiteY5" fmla="*/ 584069 h 1779457"/>
                <a:gd name="connsiteX6" fmla="*/ 2239349 w 2312374"/>
                <a:gd name="connsiteY6" fmla="*/ 39687 h 1779457"/>
                <a:gd name="connsiteX7" fmla="*/ 1763712 w 2312374"/>
                <a:gd name="connsiteY7" fmla="*/ 345944 h 1779457"/>
                <a:gd name="connsiteX8" fmla="*/ 820737 w 2312374"/>
                <a:gd name="connsiteY8" fmla="*/ 774569 h 1779457"/>
                <a:gd name="connsiteX9" fmla="*/ 239712 w 2312374"/>
                <a:gd name="connsiteY9" fmla="*/ 879344 h 1779457"/>
                <a:gd name="connsiteX10" fmla="*/ 30162 w 2312374"/>
                <a:gd name="connsiteY10" fmla="*/ 869819 h 1779457"/>
                <a:gd name="connsiteX0" fmla="*/ 30162 w 2332627"/>
                <a:gd name="connsiteY0" fmla="*/ 846217 h 1755855"/>
                <a:gd name="connsiteX1" fmla="*/ 420687 w 2332627"/>
                <a:gd name="connsiteY1" fmla="*/ 1379617 h 1755855"/>
                <a:gd name="connsiteX2" fmla="*/ 849312 w 2332627"/>
                <a:gd name="connsiteY2" fmla="*/ 1722517 h 1755855"/>
                <a:gd name="connsiteX3" fmla="*/ 1439862 w 2332627"/>
                <a:gd name="connsiteY3" fmla="*/ 1579642 h 1755855"/>
                <a:gd name="connsiteX4" fmla="*/ 1906587 w 2332627"/>
                <a:gd name="connsiteY4" fmla="*/ 1179592 h 1755855"/>
                <a:gd name="connsiteX5" fmla="*/ 2201862 w 2332627"/>
                <a:gd name="connsiteY5" fmla="*/ 560467 h 1755855"/>
                <a:gd name="connsiteX6" fmla="*/ 2239349 w 2332627"/>
                <a:gd name="connsiteY6" fmla="*/ 16085 h 1755855"/>
                <a:gd name="connsiteX7" fmla="*/ 1642189 w 2332627"/>
                <a:gd name="connsiteY7" fmla="*/ 463955 h 1755855"/>
                <a:gd name="connsiteX8" fmla="*/ 820737 w 2332627"/>
                <a:gd name="connsiteY8" fmla="*/ 750967 h 1755855"/>
                <a:gd name="connsiteX9" fmla="*/ 239712 w 2332627"/>
                <a:gd name="connsiteY9" fmla="*/ 855742 h 1755855"/>
                <a:gd name="connsiteX10" fmla="*/ 30162 w 2332627"/>
                <a:gd name="connsiteY10" fmla="*/ 846217 h 1755855"/>
                <a:gd name="connsiteX0" fmla="*/ 30162 w 2332628"/>
                <a:gd name="connsiteY0" fmla="*/ 846217 h 1755855"/>
                <a:gd name="connsiteX1" fmla="*/ 420687 w 2332628"/>
                <a:gd name="connsiteY1" fmla="*/ 1379617 h 1755855"/>
                <a:gd name="connsiteX2" fmla="*/ 849312 w 2332628"/>
                <a:gd name="connsiteY2" fmla="*/ 1722517 h 1755855"/>
                <a:gd name="connsiteX3" fmla="*/ 1439862 w 2332628"/>
                <a:gd name="connsiteY3" fmla="*/ 1579642 h 1755855"/>
                <a:gd name="connsiteX4" fmla="*/ 1906587 w 2332628"/>
                <a:gd name="connsiteY4" fmla="*/ 1179592 h 1755855"/>
                <a:gd name="connsiteX5" fmla="*/ 2201862 w 2332628"/>
                <a:gd name="connsiteY5" fmla="*/ 560467 h 1755855"/>
                <a:gd name="connsiteX6" fmla="*/ 2239349 w 2332628"/>
                <a:gd name="connsiteY6" fmla="*/ 16085 h 1755855"/>
                <a:gd name="connsiteX7" fmla="*/ 1642189 w 2332628"/>
                <a:gd name="connsiteY7" fmla="*/ 463955 h 1755855"/>
                <a:gd name="connsiteX8" fmla="*/ 970384 w 2332628"/>
                <a:gd name="connsiteY8" fmla="*/ 538600 h 1755855"/>
                <a:gd name="connsiteX9" fmla="*/ 239712 w 2332628"/>
                <a:gd name="connsiteY9" fmla="*/ 855742 h 1755855"/>
                <a:gd name="connsiteX10" fmla="*/ 30162 w 2332628"/>
                <a:gd name="connsiteY10" fmla="*/ 846217 h 17558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332628" h="1755855">
                  <a:moveTo>
                    <a:pt x="30162" y="846217"/>
                  </a:moveTo>
                  <a:cubicBezTo>
                    <a:pt x="60324" y="933529"/>
                    <a:pt x="284162" y="1233567"/>
                    <a:pt x="420687" y="1379617"/>
                  </a:cubicBezTo>
                  <a:cubicBezTo>
                    <a:pt x="557212" y="1525667"/>
                    <a:pt x="679449" y="1689179"/>
                    <a:pt x="849312" y="1722517"/>
                  </a:cubicBezTo>
                  <a:cubicBezTo>
                    <a:pt x="1019175" y="1755855"/>
                    <a:pt x="1263650" y="1670129"/>
                    <a:pt x="1439862" y="1579642"/>
                  </a:cubicBezTo>
                  <a:cubicBezTo>
                    <a:pt x="1616074" y="1489155"/>
                    <a:pt x="1779587" y="1349455"/>
                    <a:pt x="1906587" y="1179592"/>
                  </a:cubicBezTo>
                  <a:cubicBezTo>
                    <a:pt x="2033587" y="1009729"/>
                    <a:pt x="2146402" y="754385"/>
                    <a:pt x="2201862" y="560467"/>
                  </a:cubicBezTo>
                  <a:cubicBezTo>
                    <a:pt x="2257322" y="366549"/>
                    <a:pt x="2332628" y="32170"/>
                    <a:pt x="2239349" y="16085"/>
                  </a:cubicBezTo>
                  <a:cubicBezTo>
                    <a:pt x="2146070" y="0"/>
                    <a:pt x="1853683" y="376869"/>
                    <a:pt x="1642189" y="463955"/>
                  </a:cubicBezTo>
                  <a:cubicBezTo>
                    <a:pt x="1430695" y="551041"/>
                    <a:pt x="1204130" y="473302"/>
                    <a:pt x="970384" y="538600"/>
                  </a:cubicBezTo>
                  <a:cubicBezTo>
                    <a:pt x="736638" y="603898"/>
                    <a:pt x="396416" y="804472"/>
                    <a:pt x="239712" y="855742"/>
                  </a:cubicBezTo>
                  <a:cubicBezTo>
                    <a:pt x="83008" y="907012"/>
                    <a:pt x="0" y="758905"/>
                    <a:pt x="30162" y="846217"/>
                  </a:cubicBezTo>
                  <a:close/>
                </a:path>
              </a:pathLst>
            </a:custGeom>
            <a:gradFill flip="none" rotWithShape="1">
              <a:gsLst>
                <a:gs pos="74000">
                  <a:schemeClr val="bg1">
                    <a:alpha val="11000"/>
                  </a:schemeClr>
                </a:gs>
                <a:gs pos="28000">
                  <a:schemeClr val="bg1">
                    <a:alpha val="0"/>
                  </a:schemeClr>
                </a:gs>
                <a:gs pos="0">
                  <a:schemeClr val="bg1">
                    <a:alpha val="0"/>
                  </a:schemeClr>
                </a:gs>
              </a:gsLst>
              <a:lin ang="2700000" scaled="0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6" name="Oval 26"/>
            <p:cNvSpPr>
              <a:spLocks noChangeAspect="1" noChangeArrowheads="1"/>
            </p:cNvSpPr>
            <p:nvPr/>
          </p:nvSpPr>
          <p:spPr bwMode="auto">
            <a:xfrm rot="8100000">
              <a:off x="6006816" y="4664751"/>
              <a:ext cx="1550260" cy="831200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33000"/>
                  </a:schemeClr>
                </a:gs>
                <a:gs pos="20000">
                  <a:schemeClr val="bg1">
                    <a:gamma/>
                    <a:shade val="46275"/>
                    <a:invGamma/>
                    <a:alpha val="0"/>
                  </a:schemeClr>
                </a:gs>
              </a:gsLst>
              <a:lin ang="5400000" scaled="1"/>
            </a:gradFill>
            <a:ln w="38100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117" name="TextBox 116"/>
          <p:cNvSpPr txBox="1">
            <a:spLocks noChangeArrowheads="1"/>
          </p:cNvSpPr>
          <p:nvPr/>
        </p:nvSpPr>
        <p:spPr bwMode="auto">
          <a:xfrm flipH="1">
            <a:off x="7187959" y="5118954"/>
            <a:ext cx="9177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kumimoji="0" lang="en-US" altLang="ko-KR" sz="1400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TEXT</a:t>
            </a:r>
            <a:endParaRPr kumimoji="0" lang="en-US" altLang="ko-KR" sz="1400" dirty="0">
              <a:solidFill>
                <a:schemeClr val="bg1"/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669096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</TotalTime>
  <Words>154</Words>
  <Application>Microsoft Office PowerPoint</Application>
  <PresentationFormat>On-screen Show (4:3)</PresentationFormat>
  <Paragraphs>46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ALLPPT.COM</dc:title>
  <dc:creator>ALLPPT.COM</dc:creator>
  <cp:lastModifiedBy>Registered User</cp:lastModifiedBy>
  <cp:revision>5</cp:revision>
  <dcterms:created xsi:type="dcterms:W3CDTF">2014-02-28T09:23:05Z</dcterms:created>
  <dcterms:modified xsi:type="dcterms:W3CDTF">2014-03-01T09:37:38Z</dcterms:modified>
</cp:coreProperties>
</file>