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5966253" cy="3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0"/>
          <p:cNvSpPr/>
          <p:nvPr/>
        </p:nvSpPr>
        <p:spPr>
          <a:xfrm>
            <a:off x="3289341" y="1543414"/>
            <a:ext cx="2538739" cy="1075445"/>
          </a:xfrm>
          <a:custGeom>
            <a:avLst/>
            <a:gdLst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956356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3533550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5425" h="1620503">
                <a:moveTo>
                  <a:pt x="0" y="743584"/>
                </a:moveTo>
                <a:lnTo>
                  <a:pt x="1912713" y="0"/>
                </a:lnTo>
                <a:lnTo>
                  <a:pt x="3825425" y="743584"/>
                </a:lnTo>
                <a:lnTo>
                  <a:pt x="2869069" y="743584"/>
                </a:lnTo>
                <a:lnTo>
                  <a:pt x="3533550" y="1620503"/>
                </a:lnTo>
                <a:lnTo>
                  <a:pt x="247425" y="1620503"/>
                </a:lnTo>
                <a:lnTo>
                  <a:pt x="956356" y="743584"/>
                </a:lnTo>
                <a:lnTo>
                  <a:pt x="0" y="74358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오른쪽 화살표 28"/>
          <p:cNvSpPr/>
          <p:nvPr/>
        </p:nvSpPr>
        <p:spPr>
          <a:xfrm rot="3600000" flipH="1">
            <a:off x="4838247" y="2973327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16"/>
          <p:cNvGrpSpPr/>
          <p:nvPr/>
        </p:nvGrpSpPr>
        <p:grpSpPr>
          <a:xfrm>
            <a:off x="4932055" y="3186127"/>
            <a:ext cx="798753" cy="798753"/>
            <a:chOff x="1618295" y="1808820"/>
            <a:chExt cx="1316702" cy="1316702"/>
          </a:xfrm>
        </p:grpSpPr>
        <p:sp>
          <p:nvSpPr>
            <p:cNvPr id="8" name="타원 17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타원 18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오른쪽 화살표 26"/>
          <p:cNvSpPr/>
          <p:nvPr/>
        </p:nvSpPr>
        <p:spPr>
          <a:xfrm rot="18000000">
            <a:off x="3907077" y="2973327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3"/>
          <p:cNvGrpSpPr/>
          <p:nvPr/>
        </p:nvGrpSpPr>
        <p:grpSpPr>
          <a:xfrm>
            <a:off x="3438679" y="3186127"/>
            <a:ext cx="798753" cy="798753"/>
            <a:chOff x="1618295" y="1808820"/>
            <a:chExt cx="1316702" cy="1316702"/>
          </a:xfrm>
        </p:grpSpPr>
        <p:sp>
          <p:nvSpPr>
            <p:cNvPr id="12" name="타원 14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5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오른쪽 화살표 25"/>
          <p:cNvSpPr/>
          <p:nvPr/>
        </p:nvSpPr>
        <p:spPr>
          <a:xfrm>
            <a:off x="3429046" y="2499389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2"/>
          <p:cNvGrpSpPr/>
          <p:nvPr/>
        </p:nvGrpSpPr>
        <p:grpSpPr>
          <a:xfrm>
            <a:off x="2669793" y="2219482"/>
            <a:ext cx="798753" cy="798753"/>
            <a:chOff x="1618295" y="1808820"/>
            <a:chExt cx="1316702" cy="1316702"/>
          </a:xfrm>
        </p:grpSpPr>
        <p:sp>
          <p:nvSpPr>
            <p:cNvPr id="16" name="타원 1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1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오른쪽 화살표 27"/>
          <p:cNvSpPr/>
          <p:nvPr/>
        </p:nvSpPr>
        <p:spPr>
          <a:xfrm flipH="1">
            <a:off x="5252737" y="2499389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19"/>
          <p:cNvGrpSpPr/>
          <p:nvPr/>
        </p:nvGrpSpPr>
        <p:grpSpPr>
          <a:xfrm>
            <a:off x="5648876" y="2219482"/>
            <a:ext cx="798753" cy="798753"/>
            <a:chOff x="1618295" y="1808820"/>
            <a:chExt cx="1316702" cy="1316702"/>
          </a:xfrm>
        </p:grpSpPr>
        <p:sp>
          <p:nvSpPr>
            <p:cNvPr id="20" name="타원 2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2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22"/>
          <p:cNvGrpSpPr/>
          <p:nvPr/>
        </p:nvGrpSpPr>
        <p:grpSpPr>
          <a:xfrm>
            <a:off x="4062062" y="1894155"/>
            <a:ext cx="993298" cy="993297"/>
            <a:chOff x="1618295" y="1808820"/>
            <a:chExt cx="1316702" cy="1316702"/>
          </a:xfrm>
          <a:effectLst/>
        </p:grpSpPr>
        <p:sp>
          <p:nvSpPr>
            <p:cNvPr id="23" name="타원 23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타원 24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60276" y="1079100"/>
            <a:ext cx="5239991" cy="351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7420" y="4264452"/>
            <a:ext cx="2700244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15616" y="2791880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5255" y="3620352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2881" y="3620352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2520" y="2791880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53"/>
          <p:cNvSpPr/>
          <p:nvPr/>
        </p:nvSpPr>
        <p:spPr>
          <a:xfrm>
            <a:off x="2786984" y="2404280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54"/>
          <p:cNvSpPr/>
          <p:nvPr/>
        </p:nvSpPr>
        <p:spPr>
          <a:xfrm>
            <a:off x="3555868" y="3370925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55"/>
          <p:cNvSpPr/>
          <p:nvPr/>
        </p:nvSpPr>
        <p:spPr>
          <a:xfrm>
            <a:off x="5049244" y="3370925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56"/>
          <p:cNvSpPr/>
          <p:nvPr/>
        </p:nvSpPr>
        <p:spPr>
          <a:xfrm>
            <a:off x="5766065" y="2404280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58"/>
          <p:cNvSpPr/>
          <p:nvPr/>
        </p:nvSpPr>
        <p:spPr>
          <a:xfrm>
            <a:off x="4098645" y="2250861"/>
            <a:ext cx="927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59662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0"/>
          <p:cNvSpPr/>
          <p:nvPr/>
        </p:nvSpPr>
        <p:spPr>
          <a:xfrm>
            <a:off x="3289341" y="1543414"/>
            <a:ext cx="2538739" cy="1075445"/>
          </a:xfrm>
          <a:custGeom>
            <a:avLst/>
            <a:gdLst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956356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3533550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5425" h="1620503">
                <a:moveTo>
                  <a:pt x="0" y="743584"/>
                </a:moveTo>
                <a:lnTo>
                  <a:pt x="1912713" y="0"/>
                </a:lnTo>
                <a:lnTo>
                  <a:pt x="3825425" y="743584"/>
                </a:lnTo>
                <a:lnTo>
                  <a:pt x="2869069" y="743584"/>
                </a:lnTo>
                <a:lnTo>
                  <a:pt x="3533550" y="1620503"/>
                </a:lnTo>
                <a:lnTo>
                  <a:pt x="247425" y="1620503"/>
                </a:lnTo>
                <a:lnTo>
                  <a:pt x="956356" y="743584"/>
                </a:lnTo>
                <a:lnTo>
                  <a:pt x="0" y="74358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오른쪽 화살표 28"/>
          <p:cNvSpPr/>
          <p:nvPr/>
        </p:nvSpPr>
        <p:spPr>
          <a:xfrm rot="3600000" flipH="1">
            <a:off x="4838247" y="2973327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16"/>
          <p:cNvGrpSpPr/>
          <p:nvPr/>
        </p:nvGrpSpPr>
        <p:grpSpPr>
          <a:xfrm>
            <a:off x="4932055" y="3186127"/>
            <a:ext cx="798753" cy="798753"/>
            <a:chOff x="1618295" y="1808820"/>
            <a:chExt cx="1316702" cy="1316702"/>
          </a:xfrm>
        </p:grpSpPr>
        <p:sp>
          <p:nvSpPr>
            <p:cNvPr id="8" name="타원 17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타원 18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오른쪽 화살표 26"/>
          <p:cNvSpPr/>
          <p:nvPr/>
        </p:nvSpPr>
        <p:spPr>
          <a:xfrm rot="18000000">
            <a:off x="3907077" y="2973327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3"/>
          <p:cNvGrpSpPr/>
          <p:nvPr/>
        </p:nvGrpSpPr>
        <p:grpSpPr>
          <a:xfrm>
            <a:off x="3438679" y="3186127"/>
            <a:ext cx="798753" cy="798753"/>
            <a:chOff x="1618295" y="1808820"/>
            <a:chExt cx="1316702" cy="1316702"/>
          </a:xfrm>
        </p:grpSpPr>
        <p:sp>
          <p:nvSpPr>
            <p:cNvPr id="12" name="타원 14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5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오른쪽 화살표 25"/>
          <p:cNvSpPr/>
          <p:nvPr/>
        </p:nvSpPr>
        <p:spPr>
          <a:xfrm>
            <a:off x="3429046" y="2499389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2"/>
          <p:cNvGrpSpPr/>
          <p:nvPr/>
        </p:nvGrpSpPr>
        <p:grpSpPr>
          <a:xfrm>
            <a:off x="2669793" y="2219482"/>
            <a:ext cx="798753" cy="798753"/>
            <a:chOff x="1618295" y="1808820"/>
            <a:chExt cx="1316702" cy="1316702"/>
          </a:xfrm>
        </p:grpSpPr>
        <p:sp>
          <p:nvSpPr>
            <p:cNvPr id="16" name="타원 1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1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오른쪽 화살표 27"/>
          <p:cNvSpPr/>
          <p:nvPr/>
        </p:nvSpPr>
        <p:spPr>
          <a:xfrm flipH="1">
            <a:off x="5252737" y="2499389"/>
            <a:ext cx="418145" cy="2389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19"/>
          <p:cNvGrpSpPr/>
          <p:nvPr/>
        </p:nvGrpSpPr>
        <p:grpSpPr>
          <a:xfrm>
            <a:off x="5648876" y="2219482"/>
            <a:ext cx="798753" cy="798753"/>
            <a:chOff x="1618295" y="1808820"/>
            <a:chExt cx="1316702" cy="1316702"/>
          </a:xfrm>
        </p:grpSpPr>
        <p:sp>
          <p:nvSpPr>
            <p:cNvPr id="20" name="타원 2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2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22"/>
          <p:cNvGrpSpPr/>
          <p:nvPr/>
        </p:nvGrpSpPr>
        <p:grpSpPr>
          <a:xfrm>
            <a:off x="4062062" y="1894155"/>
            <a:ext cx="993298" cy="993297"/>
            <a:chOff x="1618295" y="1808820"/>
            <a:chExt cx="1316702" cy="1316702"/>
          </a:xfrm>
          <a:effectLst/>
        </p:grpSpPr>
        <p:sp>
          <p:nvSpPr>
            <p:cNvPr id="23" name="타원 23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타원 24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60276" y="1079100"/>
            <a:ext cx="52399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7420" y="4264452"/>
            <a:ext cx="2700244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15616" y="2791880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5255" y="3620352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2881" y="3620352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2520" y="2791880"/>
            <a:ext cx="14698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53"/>
          <p:cNvSpPr/>
          <p:nvPr/>
        </p:nvSpPr>
        <p:spPr>
          <a:xfrm>
            <a:off x="2786984" y="2404280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54"/>
          <p:cNvSpPr/>
          <p:nvPr/>
        </p:nvSpPr>
        <p:spPr>
          <a:xfrm>
            <a:off x="3555868" y="3370925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55"/>
          <p:cNvSpPr/>
          <p:nvPr/>
        </p:nvSpPr>
        <p:spPr>
          <a:xfrm>
            <a:off x="5049244" y="3370925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56"/>
          <p:cNvSpPr/>
          <p:nvPr/>
        </p:nvSpPr>
        <p:spPr>
          <a:xfrm>
            <a:off x="5766065" y="2404280"/>
            <a:ext cx="57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58"/>
          <p:cNvSpPr/>
          <p:nvPr/>
        </p:nvSpPr>
        <p:spPr>
          <a:xfrm>
            <a:off x="4098645" y="2250861"/>
            <a:ext cx="927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241</Words>
  <Application>Microsoft Office PowerPoint</Application>
  <PresentationFormat>On-screen Show (16:9)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2014-03-17T18:51:56Z</dcterms:modified>
</cp:coreProperties>
</file>