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699542"/>
            <a:ext cx="5966253" cy="340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자유형 30"/>
          <p:cNvSpPr/>
          <p:nvPr/>
        </p:nvSpPr>
        <p:spPr>
          <a:xfrm>
            <a:off x="3289341" y="1543414"/>
            <a:ext cx="2538739" cy="1075445"/>
          </a:xfrm>
          <a:custGeom>
            <a:avLst/>
            <a:gdLst>
              <a:gd name="connsiteX0" fmla="*/ 0 w 3825425"/>
              <a:gd name="connsiteY0" fmla="*/ 743584 h 1620503"/>
              <a:gd name="connsiteX1" fmla="*/ 1912713 w 3825425"/>
              <a:gd name="connsiteY1" fmla="*/ 0 h 1620503"/>
              <a:gd name="connsiteX2" fmla="*/ 3825425 w 3825425"/>
              <a:gd name="connsiteY2" fmla="*/ 743584 h 1620503"/>
              <a:gd name="connsiteX3" fmla="*/ 2869069 w 3825425"/>
              <a:gd name="connsiteY3" fmla="*/ 743584 h 1620503"/>
              <a:gd name="connsiteX4" fmla="*/ 2869069 w 3825425"/>
              <a:gd name="connsiteY4" fmla="*/ 1620503 h 1620503"/>
              <a:gd name="connsiteX5" fmla="*/ 956356 w 3825425"/>
              <a:gd name="connsiteY5" fmla="*/ 1620503 h 1620503"/>
              <a:gd name="connsiteX6" fmla="*/ 956356 w 3825425"/>
              <a:gd name="connsiteY6" fmla="*/ 743584 h 1620503"/>
              <a:gd name="connsiteX7" fmla="*/ 0 w 3825425"/>
              <a:gd name="connsiteY7" fmla="*/ 743584 h 1620503"/>
              <a:gd name="connsiteX0" fmla="*/ 0 w 3825425"/>
              <a:gd name="connsiteY0" fmla="*/ 743584 h 1620503"/>
              <a:gd name="connsiteX1" fmla="*/ 1912713 w 3825425"/>
              <a:gd name="connsiteY1" fmla="*/ 0 h 1620503"/>
              <a:gd name="connsiteX2" fmla="*/ 3825425 w 3825425"/>
              <a:gd name="connsiteY2" fmla="*/ 743584 h 1620503"/>
              <a:gd name="connsiteX3" fmla="*/ 2869069 w 3825425"/>
              <a:gd name="connsiteY3" fmla="*/ 743584 h 1620503"/>
              <a:gd name="connsiteX4" fmla="*/ 2869069 w 3825425"/>
              <a:gd name="connsiteY4" fmla="*/ 1620503 h 1620503"/>
              <a:gd name="connsiteX5" fmla="*/ 247425 w 3825425"/>
              <a:gd name="connsiteY5" fmla="*/ 1620503 h 1620503"/>
              <a:gd name="connsiteX6" fmla="*/ 956356 w 3825425"/>
              <a:gd name="connsiteY6" fmla="*/ 743584 h 1620503"/>
              <a:gd name="connsiteX7" fmla="*/ 0 w 3825425"/>
              <a:gd name="connsiteY7" fmla="*/ 743584 h 1620503"/>
              <a:gd name="connsiteX0" fmla="*/ 0 w 3825425"/>
              <a:gd name="connsiteY0" fmla="*/ 743584 h 1620503"/>
              <a:gd name="connsiteX1" fmla="*/ 1912713 w 3825425"/>
              <a:gd name="connsiteY1" fmla="*/ 0 h 1620503"/>
              <a:gd name="connsiteX2" fmla="*/ 3825425 w 3825425"/>
              <a:gd name="connsiteY2" fmla="*/ 743584 h 1620503"/>
              <a:gd name="connsiteX3" fmla="*/ 2869069 w 3825425"/>
              <a:gd name="connsiteY3" fmla="*/ 743584 h 1620503"/>
              <a:gd name="connsiteX4" fmla="*/ 3533550 w 3825425"/>
              <a:gd name="connsiteY4" fmla="*/ 1620503 h 1620503"/>
              <a:gd name="connsiteX5" fmla="*/ 247425 w 3825425"/>
              <a:gd name="connsiteY5" fmla="*/ 1620503 h 1620503"/>
              <a:gd name="connsiteX6" fmla="*/ 956356 w 3825425"/>
              <a:gd name="connsiteY6" fmla="*/ 743584 h 1620503"/>
              <a:gd name="connsiteX7" fmla="*/ 0 w 3825425"/>
              <a:gd name="connsiteY7" fmla="*/ 743584 h 16205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825425" h="1620503">
                <a:moveTo>
                  <a:pt x="0" y="743584"/>
                </a:moveTo>
                <a:lnTo>
                  <a:pt x="1912713" y="0"/>
                </a:lnTo>
                <a:lnTo>
                  <a:pt x="3825425" y="743584"/>
                </a:lnTo>
                <a:lnTo>
                  <a:pt x="2869069" y="743584"/>
                </a:lnTo>
                <a:lnTo>
                  <a:pt x="3533550" y="1620503"/>
                </a:lnTo>
                <a:lnTo>
                  <a:pt x="247425" y="1620503"/>
                </a:lnTo>
                <a:lnTo>
                  <a:pt x="956356" y="743584"/>
                </a:lnTo>
                <a:lnTo>
                  <a:pt x="0" y="743584"/>
                </a:lnTo>
                <a:close/>
              </a:path>
            </a:pathLst>
          </a:custGeom>
          <a:gradFill>
            <a:gsLst>
              <a:gs pos="0">
                <a:schemeClr val="bg1">
                  <a:alpha val="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7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오른쪽 화살표 28"/>
          <p:cNvSpPr/>
          <p:nvPr/>
        </p:nvSpPr>
        <p:spPr>
          <a:xfrm rot="3600000" flipH="1">
            <a:off x="4838247" y="2973327"/>
            <a:ext cx="418145" cy="238940"/>
          </a:xfrm>
          <a:prstGeom prst="rightArrow">
            <a:avLst/>
          </a:prstGeom>
          <a:solidFill>
            <a:schemeClr val="tx1">
              <a:lumMod val="75000"/>
              <a:lumOff val="25000"/>
            </a:schemeClr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그룹 16"/>
          <p:cNvGrpSpPr/>
          <p:nvPr/>
        </p:nvGrpSpPr>
        <p:grpSpPr>
          <a:xfrm>
            <a:off x="4932055" y="3186127"/>
            <a:ext cx="798753" cy="798753"/>
            <a:chOff x="1618295" y="1808820"/>
            <a:chExt cx="1316702" cy="1316702"/>
          </a:xfrm>
        </p:grpSpPr>
        <p:sp>
          <p:nvSpPr>
            <p:cNvPr id="8" name="타원 17"/>
            <p:cNvSpPr/>
            <p:nvPr/>
          </p:nvSpPr>
          <p:spPr>
            <a:xfrm flipH="1">
              <a:off x="1618295" y="1808820"/>
              <a:ext cx="1316702" cy="1316702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9525">
              <a:solidFill>
                <a:schemeClr val="bg1">
                  <a:lumMod val="75000"/>
                </a:schemeClr>
              </a:solidFill>
            </a:ln>
            <a:scene3d>
              <a:camera prst="obliqueBottomRight"/>
              <a:lightRig rig="balanced" dir="t"/>
            </a:scene3d>
            <a:sp3d prstMaterial="plastic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1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타원 18"/>
            <p:cNvSpPr/>
            <p:nvPr/>
          </p:nvSpPr>
          <p:spPr>
            <a:xfrm flipH="1">
              <a:off x="1683992" y="1874517"/>
              <a:ext cx="1185308" cy="118530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>
                  <a:lumMod val="75000"/>
                </a:schemeClr>
              </a:solidFill>
            </a:ln>
            <a:scene3d>
              <a:camera prst="obliqueBottomRight"/>
              <a:lightRig rig="balanced" dir="t"/>
            </a:scene3d>
            <a:sp3d prstMaterial="plastic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1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" name="오른쪽 화살표 26"/>
          <p:cNvSpPr/>
          <p:nvPr/>
        </p:nvSpPr>
        <p:spPr>
          <a:xfrm rot="18000000">
            <a:off x="3907077" y="2973327"/>
            <a:ext cx="418145" cy="238940"/>
          </a:xfrm>
          <a:prstGeom prst="rightArrow">
            <a:avLst/>
          </a:prstGeom>
          <a:solidFill>
            <a:schemeClr val="tx1">
              <a:lumMod val="75000"/>
              <a:lumOff val="25000"/>
            </a:schemeClr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그룹 13"/>
          <p:cNvGrpSpPr/>
          <p:nvPr/>
        </p:nvGrpSpPr>
        <p:grpSpPr>
          <a:xfrm>
            <a:off x="3438679" y="3186127"/>
            <a:ext cx="798753" cy="798753"/>
            <a:chOff x="1618295" y="1808820"/>
            <a:chExt cx="1316702" cy="1316702"/>
          </a:xfrm>
        </p:grpSpPr>
        <p:sp>
          <p:nvSpPr>
            <p:cNvPr id="12" name="타원 14"/>
            <p:cNvSpPr/>
            <p:nvPr/>
          </p:nvSpPr>
          <p:spPr>
            <a:xfrm flipH="1">
              <a:off x="1618295" y="1808820"/>
              <a:ext cx="1316702" cy="1316702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9525">
              <a:solidFill>
                <a:schemeClr val="bg1">
                  <a:lumMod val="75000"/>
                </a:schemeClr>
              </a:solidFill>
            </a:ln>
            <a:scene3d>
              <a:camera prst="obliqueBottomRight"/>
              <a:lightRig rig="balanced" dir="t"/>
            </a:scene3d>
            <a:sp3d prstMaterial="plastic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1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타원 15"/>
            <p:cNvSpPr/>
            <p:nvPr/>
          </p:nvSpPr>
          <p:spPr>
            <a:xfrm flipH="1">
              <a:off x="1683992" y="1874517"/>
              <a:ext cx="1185308" cy="118530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>
                  <a:lumMod val="75000"/>
                </a:schemeClr>
              </a:solidFill>
            </a:ln>
            <a:scene3d>
              <a:camera prst="obliqueBottomRight"/>
              <a:lightRig rig="balanced" dir="t"/>
            </a:scene3d>
            <a:sp3d prstMaterial="plastic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1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4" name="오른쪽 화살표 25"/>
          <p:cNvSpPr/>
          <p:nvPr/>
        </p:nvSpPr>
        <p:spPr>
          <a:xfrm>
            <a:off x="3429046" y="2499389"/>
            <a:ext cx="418145" cy="238940"/>
          </a:xfrm>
          <a:prstGeom prst="rightArrow">
            <a:avLst/>
          </a:prstGeom>
          <a:solidFill>
            <a:schemeClr val="tx1">
              <a:lumMod val="75000"/>
              <a:lumOff val="25000"/>
            </a:schemeClr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5" name="그룹 12"/>
          <p:cNvGrpSpPr/>
          <p:nvPr/>
        </p:nvGrpSpPr>
        <p:grpSpPr>
          <a:xfrm>
            <a:off x="2669793" y="2219482"/>
            <a:ext cx="798753" cy="798753"/>
            <a:chOff x="1618295" y="1808820"/>
            <a:chExt cx="1316702" cy="1316702"/>
          </a:xfrm>
        </p:grpSpPr>
        <p:sp>
          <p:nvSpPr>
            <p:cNvPr id="16" name="타원 10"/>
            <p:cNvSpPr/>
            <p:nvPr/>
          </p:nvSpPr>
          <p:spPr>
            <a:xfrm flipH="1">
              <a:off x="1618295" y="1808820"/>
              <a:ext cx="1316702" cy="1316702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9525">
              <a:solidFill>
                <a:schemeClr val="bg1">
                  <a:lumMod val="75000"/>
                </a:schemeClr>
              </a:solidFill>
            </a:ln>
            <a:scene3d>
              <a:camera prst="obliqueBottomRight"/>
              <a:lightRig rig="balanced" dir="t"/>
            </a:scene3d>
            <a:sp3d prstMaterial="plastic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1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타원 11"/>
            <p:cNvSpPr/>
            <p:nvPr/>
          </p:nvSpPr>
          <p:spPr>
            <a:xfrm flipH="1">
              <a:off x="1683992" y="1874517"/>
              <a:ext cx="1185308" cy="118530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>
                  <a:lumMod val="75000"/>
                </a:schemeClr>
              </a:solidFill>
            </a:ln>
            <a:scene3d>
              <a:camera prst="obliqueBottomRight"/>
              <a:lightRig rig="balanced" dir="t"/>
            </a:scene3d>
            <a:sp3d prstMaterial="plastic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1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8" name="오른쪽 화살표 27"/>
          <p:cNvSpPr/>
          <p:nvPr/>
        </p:nvSpPr>
        <p:spPr>
          <a:xfrm flipH="1">
            <a:off x="5252737" y="2499389"/>
            <a:ext cx="418145" cy="238940"/>
          </a:xfrm>
          <a:prstGeom prst="rightArrow">
            <a:avLst/>
          </a:prstGeom>
          <a:solidFill>
            <a:schemeClr val="tx1">
              <a:lumMod val="75000"/>
              <a:lumOff val="25000"/>
            </a:schemeClr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9" name="그룹 19"/>
          <p:cNvGrpSpPr/>
          <p:nvPr/>
        </p:nvGrpSpPr>
        <p:grpSpPr>
          <a:xfrm>
            <a:off x="5648876" y="2219482"/>
            <a:ext cx="798753" cy="798753"/>
            <a:chOff x="1618295" y="1808820"/>
            <a:chExt cx="1316702" cy="1316702"/>
          </a:xfrm>
        </p:grpSpPr>
        <p:sp>
          <p:nvSpPr>
            <p:cNvPr id="20" name="타원 20"/>
            <p:cNvSpPr/>
            <p:nvPr/>
          </p:nvSpPr>
          <p:spPr>
            <a:xfrm flipH="1">
              <a:off x="1618295" y="1808820"/>
              <a:ext cx="1316702" cy="1316702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9525">
              <a:solidFill>
                <a:schemeClr val="bg1">
                  <a:lumMod val="75000"/>
                </a:schemeClr>
              </a:solidFill>
            </a:ln>
            <a:scene3d>
              <a:camera prst="obliqueBottomRight"/>
              <a:lightRig rig="balanced" dir="t"/>
            </a:scene3d>
            <a:sp3d prstMaterial="plastic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1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타원 21"/>
            <p:cNvSpPr/>
            <p:nvPr/>
          </p:nvSpPr>
          <p:spPr>
            <a:xfrm flipH="1">
              <a:off x="1683992" y="1874517"/>
              <a:ext cx="1185308" cy="118530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>
                  <a:lumMod val="75000"/>
                </a:schemeClr>
              </a:solidFill>
            </a:ln>
            <a:scene3d>
              <a:camera prst="obliqueBottomRight"/>
              <a:lightRig rig="balanced" dir="t"/>
            </a:scene3d>
            <a:sp3d prstMaterial="plastic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1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2" name="그룹 22"/>
          <p:cNvGrpSpPr/>
          <p:nvPr/>
        </p:nvGrpSpPr>
        <p:grpSpPr>
          <a:xfrm>
            <a:off x="4062062" y="1894155"/>
            <a:ext cx="993298" cy="993297"/>
            <a:chOff x="1618295" y="1808820"/>
            <a:chExt cx="1316702" cy="1316702"/>
          </a:xfrm>
          <a:effectLst/>
        </p:grpSpPr>
        <p:sp>
          <p:nvSpPr>
            <p:cNvPr id="23" name="타원 23"/>
            <p:cNvSpPr/>
            <p:nvPr/>
          </p:nvSpPr>
          <p:spPr>
            <a:xfrm flipH="1">
              <a:off x="1618295" y="1808820"/>
              <a:ext cx="1316702" cy="1316702"/>
            </a:xfrm>
            <a:prstGeom prst="ellipse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 w="9525">
              <a:solidFill>
                <a:schemeClr val="bg1">
                  <a:lumMod val="75000"/>
                </a:schemeClr>
              </a:solidFill>
            </a:ln>
            <a:scene3d>
              <a:camera prst="obliqueBottomRight"/>
              <a:lightRig rig="balanced" dir="t"/>
            </a:scene3d>
            <a:sp3d prstMaterial="plastic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1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타원 24"/>
            <p:cNvSpPr/>
            <p:nvPr/>
          </p:nvSpPr>
          <p:spPr>
            <a:xfrm flipH="1">
              <a:off x="1683992" y="1874517"/>
              <a:ext cx="1185308" cy="118530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>
                  <a:lumMod val="75000"/>
                </a:schemeClr>
              </a:solidFill>
            </a:ln>
            <a:scene3d>
              <a:camera prst="obliqueBottomRight"/>
              <a:lightRig rig="balanced" dir="t"/>
            </a:scene3d>
            <a:sp3d prstMaterial="plastic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1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1260276" y="1079100"/>
            <a:ext cx="5239991" cy="3518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207420" y="4264452"/>
            <a:ext cx="2700244" cy="47705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115616" y="2791880"/>
            <a:ext cx="1469880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A. Text here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r"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r"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r"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745255" y="3620352"/>
            <a:ext cx="1469880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B. Text here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r"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r"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r"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072881" y="3620352"/>
            <a:ext cx="1469880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C. Text here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702520" y="2791880"/>
            <a:ext cx="1469880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D. Text here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직사각형 53"/>
          <p:cNvSpPr/>
          <p:nvPr/>
        </p:nvSpPr>
        <p:spPr>
          <a:xfrm>
            <a:off x="2786984" y="2404280"/>
            <a:ext cx="5790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ctr"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</a:t>
            </a:r>
          </a:p>
          <a:p>
            <a:pPr marL="342900" indent="-342900" algn="ctr"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직사각형 54"/>
          <p:cNvSpPr/>
          <p:nvPr/>
        </p:nvSpPr>
        <p:spPr>
          <a:xfrm>
            <a:off x="3555868" y="3370925"/>
            <a:ext cx="5790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ctr"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</a:t>
            </a:r>
          </a:p>
          <a:p>
            <a:pPr marL="342900" indent="-342900" algn="ctr"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직사각형 55"/>
          <p:cNvSpPr/>
          <p:nvPr/>
        </p:nvSpPr>
        <p:spPr>
          <a:xfrm>
            <a:off x="5049244" y="3370925"/>
            <a:ext cx="5790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ctr"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</a:t>
            </a:r>
          </a:p>
          <a:p>
            <a:pPr marL="342900" indent="-342900" algn="ctr"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직사각형 56"/>
          <p:cNvSpPr/>
          <p:nvPr/>
        </p:nvSpPr>
        <p:spPr>
          <a:xfrm>
            <a:off x="5766065" y="2404280"/>
            <a:ext cx="5790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ctr"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</a:t>
            </a:r>
          </a:p>
          <a:p>
            <a:pPr marL="342900" indent="-342900" algn="ctr"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직사각형 58"/>
          <p:cNvSpPr/>
          <p:nvPr/>
        </p:nvSpPr>
        <p:spPr>
          <a:xfrm>
            <a:off x="4098645" y="2250861"/>
            <a:ext cx="92745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defRPr/>
            </a:pP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</a:t>
            </a:r>
            <a:endParaRPr lang="en-US" altLang="ko-KR" sz="14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699542"/>
            <a:ext cx="596625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자유형 30"/>
          <p:cNvSpPr/>
          <p:nvPr/>
        </p:nvSpPr>
        <p:spPr>
          <a:xfrm>
            <a:off x="3289341" y="1543414"/>
            <a:ext cx="2538739" cy="1075445"/>
          </a:xfrm>
          <a:custGeom>
            <a:avLst/>
            <a:gdLst>
              <a:gd name="connsiteX0" fmla="*/ 0 w 3825425"/>
              <a:gd name="connsiteY0" fmla="*/ 743584 h 1620503"/>
              <a:gd name="connsiteX1" fmla="*/ 1912713 w 3825425"/>
              <a:gd name="connsiteY1" fmla="*/ 0 h 1620503"/>
              <a:gd name="connsiteX2" fmla="*/ 3825425 w 3825425"/>
              <a:gd name="connsiteY2" fmla="*/ 743584 h 1620503"/>
              <a:gd name="connsiteX3" fmla="*/ 2869069 w 3825425"/>
              <a:gd name="connsiteY3" fmla="*/ 743584 h 1620503"/>
              <a:gd name="connsiteX4" fmla="*/ 2869069 w 3825425"/>
              <a:gd name="connsiteY4" fmla="*/ 1620503 h 1620503"/>
              <a:gd name="connsiteX5" fmla="*/ 956356 w 3825425"/>
              <a:gd name="connsiteY5" fmla="*/ 1620503 h 1620503"/>
              <a:gd name="connsiteX6" fmla="*/ 956356 w 3825425"/>
              <a:gd name="connsiteY6" fmla="*/ 743584 h 1620503"/>
              <a:gd name="connsiteX7" fmla="*/ 0 w 3825425"/>
              <a:gd name="connsiteY7" fmla="*/ 743584 h 1620503"/>
              <a:gd name="connsiteX0" fmla="*/ 0 w 3825425"/>
              <a:gd name="connsiteY0" fmla="*/ 743584 h 1620503"/>
              <a:gd name="connsiteX1" fmla="*/ 1912713 w 3825425"/>
              <a:gd name="connsiteY1" fmla="*/ 0 h 1620503"/>
              <a:gd name="connsiteX2" fmla="*/ 3825425 w 3825425"/>
              <a:gd name="connsiteY2" fmla="*/ 743584 h 1620503"/>
              <a:gd name="connsiteX3" fmla="*/ 2869069 w 3825425"/>
              <a:gd name="connsiteY3" fmla="*/ 743584 h 1620503"/>
              <a:gd name="connsiteX4" fmla="*/ 2869069 w 3825425"/>
              <a:gd name="connsiteY4" fmla="*/ 1620503 h 1620503"/>
              <a:gd name="connsiteX5" fmla="*/ 247425 w 3825425"/>
              <a:gd name="connsiteY5" fmla="*/ 1620503 h 1620503"/>
              <a:gd name="connsiteX6" fmla="*/ 956356 w 3825425"/>
              <a:gd name="connsiteY6" fmla="*/ 743584 h 1620503"/>
              <a:gd name="connsiteX7" fmla="*/ 0 w 3825425"/>
              <a:gd name="connsiteY7" fmla="*/ 743584 h 1620503"/>
              <a:gd name="connsiteX0" fmla="*/ 0 w 3825425"/>
              <a:gd name="connsiteY0" fmla="*/ 743584 h 1620503"/>
              <a:gd name="connsiteX1" fmla="*/ 1912713 w 3825425"/>
              <a:gd name="connsiteY1" fmla="*/ 0 h 1620503"/>
              <a:gd name="connsiteX2" fmla="*/ 3825425 w 3825425"/>
              <a:gd name="connsiteY2" fmla="*/ 743584 h 1620503"/>
              <a:gd name="connsiteX3" fmla="*/ 2869069 w 3825425"/>
              <a:gd name="connsiteY3" fmla="*/ 743584 h 1620503"/>
              <a:gd name="connsiteX4" fmla="*/ 3533550 w 3825425"/>
              <a:gd name="connsiteY4" fmla="*/ 1620503 h 1620503"/>
              <a:gd name="connsiteX5" fmla="*/ 247425 w 3825425"/>
              <a:gd name="connsiteY5" fmla="*/ 1620503 h 1620503"/>
              <a:gd name="connsiteX6" fmla="*/ 956356 w 3825425"/>
              <a:gd name="connsiteY6" fmla="*/ 743584 h 1620503"/>
              <a:gd name="connsiteX7" fmla="*/ 0 w 3825425"/>
              <a:gd name="connsiteY7" fmla="*/ 743584 h 16205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825425" h="1620503">
                <a:moveTo>
                  <a:pt x="0" y="743584"/>
                </a:moveTo>
                <a:lnTo>
                  <a:pt x="1912713" y="0"/>
                </a:lnTo>
                <a:lnTo>
                  <a:pt x="3825425" y="743584"/>
                </a:lnTo>
                <a:lnTo>
                  <a:pt x="2869069" y="743584"/>
                </a:lnTo>
                <a:lnTo>
                  <a:pt x="3533550" y="1620503"/>
                </a:lnTo>
                <a:lnTo>
                  <a:pt x="247425" y="1620503"/>
                </a:lnTo>
                <a:lnTo>
                  <a:pt x="956356" y="743584"/>
                </a:lnTo>
                <a:lnTo>
                  <a:pt x="0" y="743584"/>
                </a:lnTo>
                <a:close/>
              </a:path>
            </a:pathLst>
          </a:custGeom>
          <a:gradFill>
            <a:gsLst>
              <a:gs pos="0">
                <a:schemeClr val="bg1">
                  <a:alpha val="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7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오른쪽 화살표 28"/>
          <p:cNvSpPr/>
          <p:nvPr/>
        </p:nvSpPr>
        <p:spPr>
          <a:xfrm rot="3600000" flipH="1">
            <a:off x="4838247" y="2973327"/>
            <a:ext cx="418145" cy="238940"/>
          </a:xfrm>
          <a:prstGeom prst="rightArrow">
            <a:avLst/>
          </a:prstGeom>
          <a:solidFill>
            <a:schemeClr val="tx1">
              <a:lumMod val="75000"/>
              <a:lumOff val="25000"/>
            </a:schemeClr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그룹 16"/>
          <p:cNvGrpSpPr/>
          <p:nvPr/>
        </p:nvGrpSpPr>
        <p:grpSpPr>
          <a:xfrm>
            <a:off x="4932055" y="3186127"/>
            <a:ext cx="798753" cy="798753"/>
            <a:chOff x="1618295" y="1808820"/>
            <a:chExt cx="1316702" cy="1316702"/>
          </a:xfrm>
        </p:grpSpPr>
        <p:sp>
          <p:nvSpPr>
            <p:cNvPr id="8" name="타원 17"/>
            <p:cNvSpPr/>
            <p:nvPr/>
          </p:nvSpPr>
          <p:spPr>
            <a:xfrm flipH="1">
              <a:off x="1618295" y="1808820"/>
              <a:ext cx="1316702" cy="1316702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9525">
              <a:solidFill>
                <a:schemeClr val="bg1">
                  <a:lumMod val="75000"/>
                </a:schemeClr>
              </a:solidFill>
            </a:ln>
            <a:scene3d>
              <a:camera prst="obliqueBottomRight"/>
              <a:lightRig rig="balanced" dir="t"/>
            </a:scene3d>
            <a:sp3d prstMaterial="plastic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1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타원 18"/>
            <p:cNvSpPr/>
            <p:nvPr/>
          </p:nvSpPr>
          <p:spPr>
            <a:xfrm flipH="1">
              <a:off x="1683992" y="1874517"/>
              <a:ext cx="1185308" cy="118530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>
                  <a:lumMod val="75000"/>
                </a:schemeClr>
              </a:solidFill>
            </a:ln>
            <a:scene3d>
              <a:camera prst="obliqueBottomRight"/>
              <a:lightRig rig="balanced" dir="t"/>
            </a:scene3d>
            <a:sp3d prstMaterial="plastic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1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" name="오른쪽 화살표 26"/>
          <p:cNvSpPr/>
          <p:nvPr/>
        </p:nvSpPr>
        <p:spPr>
          <a:xfrm rot="18000000">
            <a:off x="3907077" y="2973327"/>
            <a:ext cx="418145" cy="238940"/>
          </a:xfrm>
          <a:prstGeom prst="rightArrow">
            <a:avLst/>
          </a:prstGeom>
          <a:solidFill>
            <a:schemeClr val="tx1">
              <a:lumMod val="75000"/>
              <a:lumOff val="25000"/>
            </a:schemeClr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그룹 13"/>
          <p:cNvGrpSpPr/>
          <p:nvPr/>
        </p:nvGrpSpPr>
        <p:grpSpPr>
          <a:xfrm>
            <a:off x="3438679" y="3186127"/>
            <a:ext cx="798753" cy="798753"/>
            <a:chOff x="1618295" y="1808820"/>
            <a:chExt cx="1316702" cy="1316702"/>
          </a:xfrm>
        </p:grpSpPr>
        <p:sp>
          <p:nvSpPr>
            <p:cNvPr id="12" name="타원 14"/>
            <p:cNvSpPr/>
            <p:nvPr/>
          </p:nvSpPr>
          <p:spPr>
            <a:xfrm flipH="1">
              <a:off x="1618295" y="1808820"/>
              <a:ext cx="1316702" cy="1316702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9525">
              <a:solidFill>
                <a:schemeClr val="bg1">
                  <a:lumMod val="75000"/>
                </a:schemeClr>
              </a:solidFill>
            </a:ln>
            <a:scene3d>
              <a:camera prst="obliqueBottomRight"/>
              <a:lightRig rig="balanced" dir="t"/>
            </a:scene3d>
            <a:sp3d prstMaterial="plastic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1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타원 15"/>
            <p:cNvSpPr/>
            <p:nvPr/>
          </p:nvSpPr>
          <p:spPr>
            <a:xfrm flipH="1">
              <a:off x="1683992" y="1874517"/>
              <a:ext cx="1185308" cy="118530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>
                  <a:lumMod val="75000"/>
                </a:schemeClr>
              </a:solidFill>
            </a:ln>
            <a:scene3d>
              <a:camera prst="obliqueBottomRight"/>
              <a:lightRig rig="balanced" dir="t"/>
            </a:scene3d>
            <a:sp3d prstMaterial="plastic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1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4" name="오른쪽 화살표 25"/>
          <p:cNvSpPr/>
          <p:nvPr/>
        </p:nvSpPr>
        <p:spPr>
          <a:xfrm>
            <a:off x="3429046" y="2499389"/>
            <a:ext cx="418145" cy="238940"/>
          </a:xfrm>
          <a:prstGeom prst="rightArrow">
            <a:avLst/>
          </a:prstGeom>
          <a:solidFill>
            <a:schemeClr val="tx1">
              <a:lumMod val="75000"/>
              <a:lumOff val="25000"/>
            </a:schemeClr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5" name="그룹 12"/>
          <p:cNvGrpSpPr/>
          <p:nvPr/>
        </p:nvGrpSpPr>
        <p:grpSpPr>
          <a:xfrm>
            <a:off x="2669793" y="2219482"/>
            <a:ext cx="798753" cy="798753"/>
            <a:chOff x="1618295" y="1808820"/>
            <a:chExt cx="1316702" cy="1316702"/>
          </a:xfrm>
        </p:grpSpPr>
        <p:sp>
          <p:nvSpPr>
            <p:cNvPr id="16" name="타원 10"/>
            <p:cNvSpPr/>
            <p:nvPr/>
          </p:nvSpPr>
          <p:spPr>
            <a:xfrm flipH="1">
              <a:off x="1618295" y="1808820"/>
              <a:ext cx="1316702" cy="1316702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9525">
              <a:solidFill>
                <a:schemeClr val="bg1">
                  <a:lumMod val="75000"/>
                </a:schemeClr>
              </a:solidFill>
            </a:ln>
            <a:scene3d>
              <a:camera prst="obliqueBottomRight"/>
              <a:lightRig rig="balanced" dir="t"/>
            </a:scene3d>
            <a:sp3d prstMaterial="plastic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1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타원 11"/>
            <p:cNvSpPr/>
            <p:nvPr/>
          </p:nvSpPr>
          <p:spPr>
            <a:xfrm flipH="1">
              <a:off x="1683992" y="1874517"/>
              <a:ext cx="1185308" cy="118530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>
                  <a:lumMod val="75000"/>
                </a:schemeClr>
              </a:solidFill>
            </a:ln>
            <a:scene3d>
              <a:camera prst="obliqueBottomRight"/>
              <a:lightRig rig="balanced" dir="t"/>
            </a:scene3d>
            <a:sp3d prstMaterial="plastic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1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8" name="오른쪽 화살표 27"/>
          <p:cNvSpPr/>
          <p:nvPr/>
        </p:nvSpPr>
        <p:spPr>
          <a:xfrm flipH="1">
            <a:off x="5252737" y="2499389"/>
            <a:ext cx="418145" cy="238940"/>
          </a:xfrm>
          <a:prstGeom prst="rightArrow">
            <a:avLst/>
          </a:prstGeom>
          <a:solidFill>
            <a:schemeClr val="tx1">
              <a:lumMod val="75000"/>
              <a:lumOff val="25000"/>
            </a:schemeClr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9" name="그룹 19"/>
          <p:cNvGrpSpPr/>
          <p:nvPr/>
        </p:nvGrpSpPr>
        <p:grpSpPr>
          <a:xfrm>
            <a:off x="5648876" y="2219482"/>
            <a:ext cx="798753" cy="798753"/>
            <a:chOff x="1618295" y="1808820"/>
            <a:chExt cx="1316702" cy="1316702"/>
          </a:xfrm>
        </p:grpSpPr>
        <p:sp>
          <p:nvSpPr>
            <p:cNvPr id="20" name="타원 20"/>
            <p:cNvSpPr/>
            <p:nvPr/>
          </p:nvSpPr>
          <p:spPr>
            <a:xfrm flipH="1">
              <a:off x="1618295" y="1808820"/>
              <a:ext cx="1316702" cy="1316702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9525">
              <a:solidFill>
                <a:schemeClr val="bg1">
                  <a:lumMod val="75000"/>
                </a:schemeClr>
              </a:solidFill>
            </a:ln>
            <a:scene3d>
              <a:camera prst="obliqueBottomRight"/>
              <a:lightRig rig="balanced" dir="t"/>
            </a:scene3d>
            <a:sp3d prstMaterial="plastic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1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타원 21"/>
            <p:cNvSpPr/>
            <p:nvPr/>
          </p:nvSpPr>
          <p:spPr>
            <a:xfrm flipH="1">
              <a:off x="1683992" y="1874517"/>
              <a:ext cx="1185308" cy="118530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>
                  <a:lumMod val="75000"/>
                </a:schemeClr>
              </a:solidFill>
            </a:ln>
            <a:scene3d>
              <a:camera prst="obliqueBottomRight"/>
              <a:lightRig rig="balanced" dir="t"/>
            </a:scene3d>
            <a:sp3d prstMaterial="plastic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1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2" name="그룹 22"/>
          <p:cNvGrpSpPr/>
          <p:nvPr/>
        </p:nvGrpSpPr>
        <p:grpSpPr>
          <a:xfrm>
            <a:off x="4062062" y="1894155"/>
            <a:ext cx="993298" cy="993297"/>
            <a:chOff x="1618295" y="1808820"/>
            <a:chExt cx="1316702" cy="1316702"/>
          </a:xfrm>
          <a:effectLst/>
        </p:grpSpPr>
        <p:sp>
          <p:nvSpPr>
            <p:cNvPr id="23" name="타원 23"/>
            <p:cNvSpPr/>
            <p:nvPr/>
          </p:nvSpPr>
          <p:spPr>
            <a:xfrm flipH="1">
              <a:off x="1618295" y="1808820"/>
              <a:ext cx="1316702" cy="1316702"/>
            </a:xfrm>
            <a:prstGeom prst="ellipse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 w="9525">
              <a:solidFill>
                <a:schemeClr val="bg1">
                  <a:lumMod val="75000"/>
                </a:schemeClr>
              </a:solidFill>
            </a:ln>
            <a:scene3d>
              <a:camera prst="obliqueBottomRight"/>
              <a:lightRig rig="balanced" dir="t"/>
            </a:scene3d>
            <a:sp3d prstMaterial="plastic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1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타원 24"/>
            <p:cNvSpPr/>
            <p:nvPr/>
          </p:nvSpPr>
          <p:spPr>
            <a:xfrm flipH="1">
              <a:off x="1683992" y="1874517"/>
              <a:ext cx="1185308" cy="118530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>
                  <a:lumMod val="75000"/>
                </a:schemeClr>
              </a:solidFill>
            </a:ln>
            <a:scene3d>
              <a:camera prst="obliqueBottomRight"/>
              <a:lightRig rig="balanced" dir="t"/>
            </a:scene3d>
            <a:sp3d prstMaterial="plastic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1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1260276" y="1079100"/>
            <a:ext cx="523999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207420" y="4264452"/>
            <a:ext cx="2700244" cy="47705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115616" y="2791880"/>
            <a:ext cx="1469880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A. Text here</a:t>
            </a:r>
            <a:endParaRPr lang="en-US" altLang="ko-KR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r"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r"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r"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745255" y="3620352"/>
            <a:ext cx="1469880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B. Text here</a:t>
            </a:r>
            <a:endParaRPr lang="en-US" altLang="ko-KR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r"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r"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r"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072881" y="3620352"/>
            <a:ext cx="1469880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C. Text here</a:t>
            </a:r>
            <a:endParaRPr lang="en-US" altLang="ko-KR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702520" y="2791880"/>
            <a:ext cx="1469880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D. Text here</a:t>
            </a:r>
            <a:endParaRPr lang="en-US" altLang="ko-KR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직사각형 53"/>
          <p:cNvSpPr/>
          <p:nvPr/>
        </p:nvSpPr>
        <p:spPr>
          <a:xfrm>
            <a:off x="2786984" y="2404280"/>
            <a:ext cx="5790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ctr"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</a:t>
            </a:r>
          </a:p>
          <a:p>
            <a:pPr marL="342900" indent="-342900" algn="ctr"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직사각형 54"/>
          <p:cNvSpPr/>
          <p:nvPr/>
        </p:nvSpPr>
        <p:spPr>
          <a:xfrm>
            <a:off x="3555868" y="3370925"/>
            <a:ext cx="5790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ctr"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</a:t>
            </a:r>
          </a:p>
          <a:p>
            <a:pPr marL="342900" indent="-342900" algn="ctr"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직사각형 55"/>
          <p:cNvSpPr/>
          <p:nvPr/>
        </p:nvSpPr>
        <p:spPr>
          <a:xfrm>
            <a:off x="5049244" y="3370925"/>
            <a:ext cx="5790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ctr"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</a:t>
            </a:r>
          </a:p>
          <a:p>
            <a:pPr marL="342900" indent="-342900" algn="ctr"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직사각형 56"/>
          <p:cNvSpPr/>
          <p:nvPr/>
        </p:nvSpPr>
        <p:spPr>
          <a:xfrm>
            <a:off x="5766065" y="2404280"/>
            <a:ext cx="5790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ctr"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</a:t>
            </a:r>
          </a:p>
          <a:p>
            <a:pPr marL="342900" indent="-342900" algn="ctr"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직사각형 58"/>
          <p:cNvSpPr/>
          <p:nvPr/>
        </p:nvSpPr>
        <p:spPr>
          <a:xfrm>
            <a:off x="4098645" y="2250861"/>
            <a:ext cx="92745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defRPr/>
            </a:pP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</a:t>
            </a:r>
            <a:endParaRPr lang="en-US" altLang="ko-KR" sz="14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1397</TotalTime>
  <Words>241</Words>
  <Application>Microsoft Office PowerPoint</Application>
  <PresentationFormat>On-screen Show (16:9)</PresentationFormat>
  <Paragraphs>64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25</cp:revision>
  <dcterms:created xsi:type="dcterms:W3CDTF">2014-02-28T09:23:05Z</dcterms:created>
  <dcterms:modified xsi:type="dcterms:W3CDTF">2014-03-17T18:51:56Z</dcterms:modified>
</cp:coreProperties>
</file>