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30"/>
          <p:cNvSpPr/>
          <p:nvPr/>
        </p:nvSpPr>
        <p:spPr>
          <a:xfrm>
            <a:off x="2848105" y="2168860"/>
            <a:ext cx="3447790" cy="1460531"/>
          </a:xfrm>
          <a:custGeom>
            <a:avLst/>
            <a:gdLst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2869069 w 3825425"/>
              <a:gd name="connsiteY4" fmla="*/ 1620503 h 1620503"/>
              <a:gd name="connsiteX5" fmla="*/ 956356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2869069 w 3825425"/>
              <a:gd name="connsiteY4" fmla="*/ 1620503 h 1620503"/>
              <a:gd name="connsiteX5" fmla="*/ 247425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3533550 w 3825425"/>
              <a:gd name="connsiteY4" fmla="*/ 1620503 h 1620503"/>
              <a:gd name="connsiteX5" fmla="*/ 247425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5425" h="1620503">
                <a:moveTo>
                  <a:pt x="0" y="743584"/>
                </a:moveTo>
                <a:lnTo>
                  <a:pt x="1912713" y="0"/>
                </a:lnTo>
                <a:lnTo>
                  <a:pt x="3825425" y="743584"/>
                </a:lnTo>
                <a:lnTo>
                  <a:pt x="2869069" y="743584"/>
                </a:lnTo>
                <a:lnTo>
                  <a:pt x="3533550" y="1620503"/>
                </a:lnTo>
                <a:lnTo>
                  <a:pt x="247425" y="1620503"/>
                </a:lnTo>
                <a:lnTo>
                  <a:pt x="956356" y="743584"/>
                </a:lnTo>
                <a:lnTo>
                  <a:pt x="0" y="743584"/>
                </a:ln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오른쪽 화살표 28"/>
          <p:cNvSpPr/>
          <p:nvPr/>
        </p:nvSpPr>
        <p:spPr>
          <a:xfrm rot="3600000" flipH="1">
            <a:off x="4951630" y="4110785"/>
            <a:ext cx="567871" cy="324498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16"/>
          <p:cNvGrpSpPr/>
          <p:nvPr/>
        </p:nvGrpSpPr>
        <p:grpSpPr>
          <a:xfrm>
            <a:off x="5079028" y="4399782"/>
            <a:ext cx="1084764" cy="1084764"/>
            <a:chOff x="1618295" y="1808820"/>
            <a:chExt cx="1316702" cy="1316702"/>
          </a:xfrm>
        </p:grpSpPr>
        <p:sp>
          <p:nvSpPr>
            <p:cNvPr id="8" name="타원 17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타원 18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오른쪽 화살표 26"/>
          <p:cNvSpPr/>
          <p:nvPr/>
        </p:nvSpPr>
        <p:spPr>
          <a:xfrm rot="18000000">
            <a:off x="3687034" y="4110785"/>
            <a:ext cx="567871" cy="324498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13"/>
          <p:cNvGrpSpPr/>
          <p:nvPr/>
        </p:nvGrpSpPr>
        <p:grpSpPr>
          <a:xfrm>
            <a:off x="3050916" y="4399782"/>
            <a:ext cx="1084764" cy="1084764"/>
            <a:chOff x="1618295" y="1808820"/>
            <a:chExt cx="1316702" cy="1316702"/>
          </a:xfrm>
        </p:grpSpPr>
        <p:sp>
          <p:nvSpPr>
            <p:cNvPr id="12" name="타원 14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15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오른쪽 화살표 25"/>
          <p:cNvSpPr/>
          <p:nvPr/>
        </p:nvSpPr>
        <p:spPr>
          <a:xfrm>
            <a:off x="3037834" y="3467142"/>
            <a:ext cx="567871" cy="324498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12"/>
          <p:cNvGrpSpPr/>
          <p:nvPr/>
        </p:nvGrpSpPr>
        <p:grpSpPr>
          <a:xfrm>
            <a:off x="2006714" y="3087009"/>
            <a:ext cx="1084764" cy="1084764"/>
            <a:chOff x="1618295" y="1808820"/>
            <a:chExt cx="1316702" cy="1316702"/>
          </a:xfrm>
        </p:grpSpPr>
        <p:sp>
          <p:nvSpPr>
            <p:cNvPr id="16" name="타원 10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타원 11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오른쪽 화살표 27"/>
          <p:cNvSpPr/>
          <p:nvPr/>
        </p:nvSpPr>
        <p:spPr>
          <a:xfrm flipH="1">
            <a:off x="5514537" y="3467142"/>
            <a:ext cx="567871" cy="324498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그룹 19"/>
          <p:cNvGrpSpPr/>
          <p:nvPr/>
        </p:nvGrpSpPr>
        <p:grpSpPr>
          <a:xfrm>
            <a:off x="6052522" y="3087009"/>
            <a:ext cx="1084764" cy="1084764"/>
            <a:chOff x="1618295" y="1808820"/>
            <a:chExt cx="1316702" cy="1316702"/>
          </a:xfrm>
        </p:grpSpPr>
        <p:sp>
          <p:nvSpPr>
            <p:cNvPr id="20" name="타원 20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타원 21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22"/>
          <p:cNvGrpSpPr/>
          <p:nvPr/>
        </p:nvGrpSpPr>
        <p:grpSpPr>
          <a:xfrm>
            <a:off x="3897515" y="2645191"/>
            <a:ext cx="1348970" cy="1348969"/>
            <a:chOff x="1618295" y="1808820"/>
            <a:chExt cx="1316702" cy="1316702"/>
          </a:xfrm>
          <a:effectLst/>
        </p:grpSpPr>
        <p:sp>
          <p:nvSpPr>
            <p:cNvPr id="23" name="타원 23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타원 24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56116" y="1538288"/>
            <a:ext cx="7116284" cy="477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1590" y="3864366"/>
            <a:ext cx="1395155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36685" y="4989491"/>
            <a:ext cx="1395155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37185" y="4989491"/>
            <a:ext cx="1395155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92280" y="3864366"/>
            <a:ext cx="1395155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53"/>
          <p:cNvSpPr/>
          <p:nvPr/>
        </p:nvSpPr>
        <p:spPr>
          <a:xfrm>
            <a:off x="2227536" y="3367781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54"/>
          <p:cNvSpPr/>
          <p:nvPr/>
        </p:nvSpPr>
        <p:spPr>
          <a:xfrm>
            <a:off x="3271736" y="4680554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55"/>
          <p:cNvSpPr/>
          <p:nvPr/>
        </p:nvSpPr>
        <p:spPr>
          <a:xfrm>
            <a:off x="5299848" y="4680554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직사각형 56"/>
          <p:cNvSpPr/>
          <p:nvPr/>
        </p:nvSpPr>
        <p:spPr>
          <a:xfrm>
            <a:off x="6273342" y="3367781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직사각형 58"/>
          <p:cNvSpPr/>
          <p:nvPr/>
        </p:nvSpPr>
        <p:spPr>
          <a:xfrm>
            <a:off x="3986935" y="2956136"/>
            <a:ext cx="117013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marL="342900" indent="-342900" algn="ctr"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342900" indent="-342900" algn="ctr">
              <a:defRPr/>
            </a:pPr>
            <a:r>
              <a:rPr lang="en-US" altLang="ko-K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ADDTEXT</a:t>
            </a:r>
            <a:endParaRPr lang="en-US" altLang="ko-KR" sz="105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자유형 30"/>
          <p:cNvSpPr/>
          <p:nvPr/>
        </p:nvSpPr>
        <p:spPr>
          <a:xfrm>
            <a:off x="2848105" y="2168860"/>
            <a:ext cx="3447790" cy="1460531"/>
          </a:xfrm>
          <a:custGeom>
            <a:avLst/>
            <a:gdLst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2869069 w 3825425"/>
              <a:gd name="connsiteY4" fmla="*/ 1620503 h 1620503"/>
              <a:gd name="connsiteX5" fmla="*/ 956356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2869069 w 3825425"/>
              <a:gd name="connsiteY4" fmla="*/ 1620503 h 1620503"/>
              <a:gd name="connsiteX5" fmla="*/ 247425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  <a:gd name="connsiteX0" fmla="*/ 0 w 3825425"/>
              <a:gd name="connsiteY0" fmla="*/ 743584 h 1620503"/>
              <a:gd name="connsiteX1" fmla="*/ 1912713 w 3825425"/>
              <a:gd name="connsiteY1" fmla="*/ 0 h 1620503"/>
              <a:gd name="connsiteX2" fmla="*/ 3825425 w 3825425"/>
              <a:gd name="connsiteY2" fmla="*/ 743584 h 1620503"/>
              <a:gd name="connsiteX3" fmla="*/ 2869069 w 3825425"/>
              <a:gd name="connsiteY3" fmla="*/ 743584 h 1620503"/>
              <a:gd name="connsiteX4" fmla="*/ 3533550 w 3825425"/>
              <a:gd name="connsiteY4" fmla="*/ 1620503 h 1620503"/>
              <a:gd name="connsiteX5" fmla="*/ 247425 w 3825425"/>
              <a:gd name="connsiteY5" fmla="*/ 1620503 h 1620503"/>
              <a:gd name="connsiteX6" fmla="*/ 956356 w 3825425"/>
              <a:gd name="connsiteY6" fmla="*/ 743584 h 1620503"/>
              <a:gd name="connsiteX7" fmla="*/ 0 w 3825425"/>
              <a:gd name="connsiteY7" fmla="*/ 743584 h 162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5425" h="1620503">
                <a:moveTo>
                  <a:pt x="0" y="743584"/>
                </a:moveTo>
                <a:lnTo>
                  <a:pt x="1912713" y="0"/>
                </a:lnTo>
                <a:lnTo>
                  <a:pt x="3825425" y="743584"/>
                </a:lnTo>
                <a:lnTo>
                  <a:pt x="2869069" y="743584"/>
                </a:lnTo>
                <a:lnTo>
                  <a:pt x="3533550" y="1620503"/>
                </a:lnTo>
                <a:lnTo>
                  <a:pt x="247425" y="1620503"/>
                </a:lnTo>
                <a:lnTo>
                  <a:pt x="956356" y="743584"/>
                </a:lnTo>
                <a:lnTo>
                  <a:pt x="0" y="743584"/>
                </a:ln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오른쪽 화살표 28"/>
          <p:cNvSpPr/>
          <p:nvPr/>
        </p:nvSpPr>
        <p:spPr>
          <a:xfrm rot="3600000" flipH="1">
            <a:off x="4951630" y="4110785"/>
            <a:ext cx="567871" cy="324498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16"/>
          <p:cNvGrpSpPr/>
          <p:nvPr/>
        </p:nvGrpSpPr>
        <p:grpSpPr>
          <a:xfrm>
            <a:off x="5079028" y="4399782"/>
            <a:ext cx="1084764" cy="1084764"/>
            <a:chOff x="1618295" y="1808820"/>
            <a:chExt cx="1316702" cy="1316702"/>
          </a:xfrm>
        </p:grpSpPr>
        <p:sp>
          <p:nvSpPr>
            <p:cNvPr id="9" name="타원 17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타원 18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오른쪽 화살표 26"/>
          <p:cNvSpPr/>
          <p:nvPr/>
        </p:nvSpPr>
        <p:spPr>
          <a:xfrm rot="18000000">
            <a:off x="3687034" y="4110785"/>
            <a:ext cx="567871" cy="324498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그룹 13"/>
          <p:cNvGrpSpPr/>
          <p:nvPr/>
        </p:nvGrpSpPr>
        <p:grpSpPr>
          <a:xfrm>
            <a:off x="3050916" y="4399782"/>
            <a:ext cx="1084764" cy="1084764"/>
            <a:chOff x="1618295" y="1808820"/>
            <a:chExt cx="1316702" cy="1316702"/>
          </a:xfrm>
        </p:grpSpPr>
        <p:sp>
          <p:nvSpPr>
            <p:cNvPr id="13" name="타원 14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타원 15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오른쪽 화살표 25"/>
          <p:cNvSpPr/>
          <p:nvPr/>
        </p:nvSpPr>
        <p:spPr>
          <a:xfrm>
            <a:off x="3037834" y="3467142"/>
            <a:ext cx="567871" cy="324498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12"/>
          <p:cNvGrpSpPr/>
          <p:nvPr/>
        </p:nvGrpSpPr>
        <p:grpSpPr>
          <a:xfrm>
            <a:off x="2006714" y="3087009"/>
            <a:ext cx="1084764" cy="1084764"/>
            <a:chOff x="1618295" y="1808820"/>
            <a:chExt cx="1316702" cy="1316702"/>
          </a:xfrm>
        </p:grpSpPr>
        <p:sp>
          <p:nvSpPr>
            <p:cNvPr id="17" name="타원 10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타원 11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오른쪽 화살표 27"/>
          <p:cNvSpPr/>
          <p:nvPr/>
        </p:nvSpPr>
        <p:spPr>
          <a:xfrm flipH="1">
            <a:off x="5514537" y="3467142"/>
            <a:ext cx="567871" cy="324498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6052522" y="3087009"/>
            <a:ext cx="1084764" cy="1084764"/>
            <a:chOff x="1618295" y="1808820"/>
            <a:chExt cx="1316702" cy="1316702"/>
          </a:xfrm>
        </p:grpSpPr>
        <p:sp>
          <p:nvSpPr>
            <p:cNvPr id="21" name="타원 20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타원 21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3897515" y="2645191"/>
            <a:ext cx="1348970" cy="1348969"/>
            <a:chOff x="1618295" y="1808820"/>
            <a:chExt cx="1316702" cy="1316702"/>
          </a:xfrm>
          <a:effectLst/>
        </p:grpSpPr>
        <p:sp>
          <p:nvSpPr>
            <p:cNvPr id="24" name="타원 23"/>
            <p:cNvSpPr/>
            <p:nvPr/>
          </p:nvSpPr>
          <p:spPr>
            <a:xfrm flipH="1">
              <a:off x="1618295" y="1808820"/>
              <a:ext cx="1316702" cy="1316702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타원 24"/>
            <p:cNvSpPr/>
            <p:nvPr/>
          </p:nvSpPr>
          <p:spPr>
            <a:xfrm flipH="1">
              <a:off x="1683992" y="1874517"/>
              <a:ext cx="1185308" cy="1185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scene3d>
              <a:camera prst="obliqueBottomRight"/>
              <a:lightRig rig="balanced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56116" y="1538288"/>
            <a:ext cx="7116284" cy="477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81590" y="3864366"/>
            <a:ext cx="1395155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36685" y="4989491"/>
            <a:ext cx="1395155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37185" y="4989491"/>
            <a:ext cx="1395155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92280" y="3864366"/>
            <a:ext cx="1395155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53"/>
          <p:cNvSpPr/>
          <p:nvPr/>
        </p:nvSpPr>
        <p:spPr>
          <a:xfrm>
            <a:off x="2227536" y="3367781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54"/>
          <p:cNvSpPr/>
          <p:nvPr/>
        </p:nvSpPr>
        <p:spPr>
          <a:xfrm>
            <a:off x="3271736" y="4680554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직사각형 55"/>
          <p:cNvSpPr/>
          <p:nvPr/>
        </p:nvSpPr>
        <p:spPr>
          <a:xfrm>
            <a:off x="5299848" y="4680554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직사각형 56"/>
          <p:cNvSpPr/>
          <p:nvPr/>
        </p:nvSpPr>
        <p:spPr>
          <a:xfrm>
            <a:off x="6273342" y="3367781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</a:p>
          <a:p>
            <a:pPr marL="342900" indent="-342900"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58"/>
          <p:cNvSpPr/>
          <p:nvPr/>
        </p:nvSpPr>
        <p:spPr>
          <a:xfrm>
            <a:off x="3986935" y="2956136"/>
            <a:ext cx="117013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marL="342900" indent="-342900" algn="ctr"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342900" indent="-342900" algn="ctr">
              <a:defRPr/>
            </a:pPr>
            <a:r>
              <a:rPr lang="en-US" altLang="ko-K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ADDTEXT</a:t>
            </a:r>
            <a:endParaRPr lang="en-US" altLang="ko-KR" sz="105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252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2014-03-17T18:46:07Z</dcterms:modified>
</cp:coreProperties>
</file>