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순서도: 처리 24"/>
          <p:cNvSpPr/>
          <p:nvPr/>
        </p:nvSpPr>
        <p:spPr>
          <a:xfrm>
            <a:off x="4823297" y="2035946"/>
            <a:ext cx="359853" cy="1679308"/>
          </a:xfrm>
          <a:prstGeom prst="flowChartProcess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>
            <a:innerShdw blurRad="114300">
              <a:schemeClr val="bg1">
                <a:lumMod val="75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2"/>
          <p:cNvSpPr txBox="1">
            <a:spLocks noChangeArrowheads="1"/>
          </p:cNvSpPr>
          <p:nvPr/>
        </p:nvSpPr>
        <p:spPr bwMode="auto">
          <a:xfrm>
            <a:off x="541246" y="627534"/>
            <a:ext cx="5398906" cy="307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모서리가 둥근 직사각형 5"/>
          <p:cNvSpPr/>
          <p:nvPr/>
        </p:nvSpPr>
        <p:spPr>
          <a:xfrm>
            <a:off x="1572224" y="3541519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타원 7"/>
          <p:cNvSpPr/>
          <p:nvPr/>
        </p:nvSpPr>
        <p:spPr>
          <a:xfrm>
            <a:off x="2681767" y="3451557"/>
            <a:ext cx="239901" cy="239901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모서리가 둥근 직사각형 10"/>
          <p:cNvSpPr/>
          <p:nvPr/>
        </p:nvSpPr>
        <p:spPr>
          <a:xfrm>
            <a:off x="1572224" y="3081709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타원 11"/>
          <p:cNvSpPr/>
          <p:nvPr/>
        </p:nvSpPr>
        <p:spPr>
          <a:xfrm>
            <a:off x="1902088" y="2991747"/>
            <a:ext cx="239901" cy="239901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모서리가 둥근 직사각형 13"/>
          <p:cNvSpPr/>
          <p:nvPr/>
        </p:nvSpPr>
        <p:spPr>
          <a:xfrm>
            <a:off x="1572224" y="2621899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타원 14"/>
          <p:cNvSpPr/>
          <p:nvPr/>
        </p:nvSpPr>
        <p:spPr>
          <a:xfrm>
            <a:off x="2381890" y="2531936"/>
            <a:ext cx="239901" cy="239901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모서리가 둥근 직사각형 16"/>
          <p:cNvSpPr/>
          <p:nvPr/>
        </p:nvSpPr>
        <p:spPr>
          <a:xfrm>
            <a:off x="1572224" y="2162088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타원 17"/>
          <p:cNvSpPr/>
          <p:nvPr/>
        </p:nvSpPr>
        <p:spPr>
          <a:xfrm>
            <a:off x="3371482" y="2072126"/>
            <a:ext cx="239901" cy="23990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212374" y="3894896"/>
            <a:ext cx="397077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27584" y="1018979"/>
            <a:ext cx="485336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823298" y="2065934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84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823298" y="2527808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40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823298" y="2989682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21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823298" y="3451556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53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25"/>
          <p:cNvSpPr/>
          <p:nvPr/>
        </p:nvSpPr>
        <p:spPr>
          <a:xfrm>
            <a:off x="4771253" y="1707654"/>
            <a:ext cx="448819" cy="2255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212373" y="1851670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Text here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212373" y="2311481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Text here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212373" y="2771291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Text here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212373" y="3231101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D. Text here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628471" y="3054354"/>
            <a:ext cx="2831961" cy="5330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628471" y="3694885"/>
            <a:ext cx="2831961" cy="5330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628471" y="1773291"/>
            <a:ext cx="2831961" cy="5330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628471" y="2413823"/>
            <a:ext cx="2831961" cy="5330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순서도: 처리 24"/>
          <p:cNvSpPr/>
          <p:nvPr/>
        </p:nvSpPr>
        <p:spPr>
          <a:xfrm>
            <a:off x="4823297" y="2020514"/>
            <a:ext cx="359853" cy="1679308"/>
          </a:xfrm>
          <a:prstGeom prst="flowChartProcess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  <a:effectLst>
            <a:innerShdw blurRad="114300">
              <a:schemeClr val="bg1">
                <a:lumMod val="75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41246" y="627534"/>
            <a:ext cx="53989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5"/>
          <p:cNvSpPr/>
          <p:nvPr/>
        </p:nvSpPr>
        <p:spPr>
          <a:xfrm>
            <a:off x="1572224" y="3526087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7"/>
          <p:cNvSpPr/>
          <p:nvPr/>
        </p:nvSpPr>
        <p:spPr>
          <a:xfrm>
            <a:off x="2681767" y="3436125"/>
            <a:ext cx="239901" cy="239901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10"/>
          <p:cNvSpPr/>
          <p:nvPr/>
        </p:nvSpPr>
        <p:spPr>
          <a:xfrm>
            <a:off x="1572224" y="3066277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11"/>
          <p:cNvSpPr/>
          <p:nvPr/>
        </p:nvSpPr>
        <p:spPr>
          <a:xfrm>
            <a:off x="1902088" y="2976315"/>
            <a:ext cx="239901" cy="239901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모서리가 둥근 직사각형 13"/>
          <p:cNvSpPr/>
          <p:nvPr/>
        </p:nvSpPr>
        <p:spPr>
          <a:xfrm>
            <a:off x="1572224" y="2606467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14"/>
          <p:cNvSpPr/>
          <p:nvPr/>
        </p:nvSpPr>
        <p:spPr>
          <a:xfrm>
            <a:off x="2381890" y="2516504"/>
            <a:ext cx="239901" cy="239901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모서리가 둥근 직사각형 16"/>
          <p:cNvSpPr/>
          <p:nvPr/>
        </p:nvSpPr>
        <p:spPr>
          <a:xfrm>
            <a:off x="1572224" y="2146656"/>
            <a:ext cx="2817223" cy="5997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innerShdw blurRad="76200">
              <a:schemeClr val="bg1">
                <a:lumMod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타원 17"/>
          <p:cNvSpPr/>
          <p:nvPr/>
        </p:nvSpPr>
        <p:spPr>
          <a:xfrm>
            <a:off x="3371482" y="2056694"/>
            <a:ext cx="239901" cy="239901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12374" y="3879464"/>
            <a:ext cx="397077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7584" y="1018979"/>
            <a:ext cx="485336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23298" y="2050502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84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23298" y="2512376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40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23298" y="2974250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21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23298" y="3436124"/>
            <a:ext cx="3967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53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25"/>
          <p:cNvSpPr/>
          <p:nvPr/>
        </p:nvSpPr>
        <p:spPr>
          <a:xfrm>
            <a:off x="4658872" y="1692222"/>
            <a:ext cx="67358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12373" y="1836238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here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12373" y="2296049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here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12373" y="2755859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here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12373" y="3215669"/>
            <a:ext cx="141611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Text here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28471" y="3038922"/>
            <a:ext cx="2831961" cy="6924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28471" y="3679453"/>
            <a:ext cx="2831961" cy="6924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28471" y="1757859"/>
            <a:ext cx="2831961" cy="6924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28471" y="2398391"/>
            <a:ext cx="2831961" cy="6924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1385</TotalTime>
  <Words>344</Words>
  <Application>Microsoft Office PowerPoint</Application>
  <PresentationFormat>On-screen Show (16:9)</PresentationFormat>
  <Paragraphs>64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20</cp:revision>
  <dcterms:created xsi:type="dcterms:W3CDTF">2014-02-28T09:23:05Z</dcterms:created>
  <dcterms:modified xsi:type="dcterms:W3CDTF">2014-03-15T06:21:04Z</dcterms:modified>
</cp:coreProperties>
</file>