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순서도: 처리 24"/>
          <p:cNvSpPr/>
          <p:nvPr/>
        </p:nvSpPr>
        <p:spPr>
          <a:xfrm>
            <a:off x="4823297" y="2035946"/>
            <a:ext cx="359853" cy="1679308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541246" y="627534"/>
            <a:ext cx="5398906" cy="307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모서리가 둥근 직사각형 5"/>
          <p:cNvSpPr/>
          <p:nvPr/>
        </p:nvSpPr>
        <p:spPr>
          <a:xfrm>
            <a:off x="1572224" y="354151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타원 7"/>
          <p:cNvSpPr/>
          <p:nvPr/>
        </p:nvSpPr>
        <p:spPr>
          <a:xfrm>
            <a:off x="2681767" y="3451557"/>
            <a:ext cx="239901" cy="239901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모서리가 둥근 직사각형 10"/>
          <p:cNvSpPr/>
          <p:nvPr/>
        </p:nvSpPr>
        <p:spPr>
          <a:xfrm>
            <a:off x="1572224" y="308170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타원 11"/>
          <p:cNvSpPr/>
          <p:nvPr/>
        </p:nvSpPr>
        <p:spPr>
          <a:xfrm>
            <a:off x="1902088" y="2991747"/>
            <a:ext cx="239901" cy="239901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모서리가 둥근 직사각형 13"/>
          <p:cNvSpPr/>
          <p:nvPr/>
        </p:nvSpPr>
        <p:spPr>
          <a:xfrm>
            <a:off x="1572224" y="262189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타원 14"/>
          <p:cNvSpPr/>
          <p:nvPr/>
        </p:nvSpPr>
        <p:spPr>
          <a:xfrm>
            <a:off x="2381890" y="2531936"/>
            <a:ext cx="239901" cy="23990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모서리가 둥근 직사각형 16"/>
          <p:cNvSpPr/>
          <p:nvPr/>
        </p:nvSpPr>
        <p:spPr>
          <a:xfrm>
            <a:off x="1572224" y="2162088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타원 17"/>
          <p:cNvSpPr/>
          <p:nvPr/>
        </p:nvSpPr>
        <p:spPr>
          <a:xfrm>
            <a:off x="3371482" y="2072126"/>
            <a:ext cx="239901" cy="23990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12374" y="3894896"/>
            <a:ext cx="3970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7584" y="1018979"/>
            <a:ext cx="48533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823298" y="2065934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84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23298" y="2527808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23298" y="2989682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21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23298" y="3451556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53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25"/>
          <p:cNvSpPr/>
          <p:nvPr/>
        </p:nvSpPr>
        <p:spPr>
          <a:xfrm>
            <a:off x="4771253" y="1707654"/>
            <a:ext cx="448819" cy="2255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12373" y="1851670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12373" y="231148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12373" y="277129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12373" y="323110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628471" y="3054354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628471" y="3694885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28471" y="1773291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28471" y="2413823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순서도: 처리 24"/>
          <p:cNvSpPr/>
          <p:nvPr/>
        </p:nvSpPr>
        <p:spPr>
          <a:xfrm>
            <a:off x="4823297" y="2020514"/>
            <a:ext cx="359853" cy="1679308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41246" y="627534"/>
            <a:ext cx="53989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"/>
          <p:cNvSpPr/>
          <p:nvPr/>
        </p:nvSpPr>
        <p:spPr>
          <a:xfrm>
            <a:off x="1572224" y="352608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2681767" y="3436125"/>
            <a:ext cx="239901" cy="239901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0"/>
          <p:cNvSpPr/>
          <p:nvPr/>
        </p:nvSpPr>
        <p:spPr>
          <a:xfrm>
            <a:off x="1572224" y="306627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1"/>
          <p:cNvSpPr/>
          <p:nvPr/>
        </p:nvSpPr>
        <p:spPr>
          <a:xfrm>
            <a:off x="1902088" y="2976315"/>
            <a:ext cx="239901" cy="239901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13"/>
          <p:cNvSpPr/>
          <p:nvPr/>
        </p:nvSpPr>
        <p:spPr>
          <a:xfrm>
            <a:off x="1572224" y="260646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4"/>
          <p:cNvSpPr/>
          <p:nvPr/>
        </p:nvSpPr>
        <p:spPr>
          <a:xfrm>
            <a:off x="2381890" y="2516504"/>
            <a:ext cx="239901" cy="23990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16"/>
          <p:cNvSpPr/>
          <p:nvPr/>
        </p:nvSpPr>
        <p:spPr>
          <a:xfrm>
            <a:off x="1572224" y="2146656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17"/>
          <p:cNvSpPr/>
          <p:nvPr/>
        </p:nvSpPr>
        <p:spPr>
          <a:xfrm>
            <a:off x="3371482" y="2056694"/>
            <a:ext cx="239901" cy="23990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2374" y="3879464"/>
            <a:ext cx="3970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84" y="1018979"/>
            <a:ext cx="48533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23298" y="2050502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84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3298" y="2512376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23298" y="2974250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21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23298" y="3436124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53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25"/>
          <p:cNvSpPr/>
          <p:nvPr/>
        </p:nvSpPr>
        <p:spPr>
          <a:xfrm>
            <a:off x="4658872" y="1692222"/>
            <a:ext cx="6735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2373" y="1836238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2373" y="229604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12373" y="275585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2373" y="321566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28471" y="3038922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28471" y="3679453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28471" y="1757859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28471" y="2398391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769"/>
            <a:ext cx="9137578" cy="5133962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395536" y="2571772"/>
            <a:ext cx="2808312" cy="1008112"/>
          </a:xfrm>
          <a:prstGeom prst="wedgeRoundRectCallout">
            <a:avLst>
              <a:gd name="adj1" fmla="val 52157"/>
              <a:gd name="adj2" fmla="val -71793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Moving shape : Click and drag the shape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5436096" y="2607436"/>
            <a:ext cx="2808312" cy="1008112"/>
          </a:xfrm>
          <a:prstGeom prst="wedgeRoundRectCallout">
            <a:avLst>
              <a:gd name="adj1" fmla="val -55915"/>
              <a:gd name="adj2" fmla="val -87236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364</Words>
  <Application>Microsoft Office PowerPoint</Application>
  <PresentationFormat>On-screen Show (16:9)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19</cp:revision>
  <dcterms:created xsi:type="dcterms:W3CDTF">2014-02-28T09:23:05Z</dcterms:created>
  <dcterms:modified xsi:type="dcterms:W3CDTF">2014-03-02T17:29:18Z</dcterms:modified>
</cp:coreProperties>
</file>