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순서도: 처리 24"/>
          <p:cNvSpPr/>
          <p:nvPr/>
        </p:nvSpPr>
        <p:spPr>
          <a:xfrm>
            <a:off x="4842029" y="2687434"/>
            <a:ext cx="540062" cy="252028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151620" y="4946976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7"/>
          <p:cNvSpPr/>
          <p:nvPr/>
        </p:nvSpPr>
        <p:spPr>
          <a:xfrm>
            <a:off x="2816805" y="4811962"/>
            <a:ext cx="360040" cy="36004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0"/>
          <p:cNvSpPr/>
          <p:nvPr/>
        </p:nvSpPr>
        <p:spPr>
          <a:xfrm>
            <a:off x="1151620" y="4256900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1"/>
          <p:cNvSpPr/>
          <p:nvPr/>
        </p:nvSpPr>
        <p:spPr>
          <a:xfrm>
            <a:off x="1646675" y="4121886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13"/>
          <p:cNvSpPr/>
          <p:nvPr/>
        </p:nvSpPr>
        <p:spPr>
          <a:xfrm>
            <a:off x="1151620" y="3566823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2366755" y="3431809"/>
            <a:ext cx="360040" cy="36004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16"/>
          <p:cNvSpPr/>
          <p:nvPr/>
        </p:nvSpPr>
        <p:spPr>
          <a:xfrm>
            <a:off x="1151620" y="2876746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7"/>
          <p:cNvSpPr/>
          <p:nvPr/>
        </p:nvSpPr>
        <p:spPr>
          <a:xfrm>
            <a:off x="3851920" y="2741732"/>
            <a:ext cx="360040" cy="3600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42030" y="2732439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84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030" y="3425613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2030" y="4118787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2030" y="4811961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53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25"/>
          <p:cNvSpPr/>
          <p:nvPr/>
        </p:nvSpPr>
        <p:spPr>
          <a:xfrm>
            <a:off x="4763922" y="2348880"/>
            <a:ext cx="67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2625999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3316076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4006153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4696229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그룹 32"/>
          <p:cNvGrpSpPr/>
          <p:nvPr/>
        </p:nvGrpSpPr>
        <p:grpSpPr>
          <a:xfrm>
            <a:off x="6192180" y="2367135"/>
            <a:ext cx="2413000" cy="3187291"/>
            <a:chOff x="5764314" y="1376772"/>
            <a:chExt cx="2413000" cy="3187291"/>
          </a:xfrm>
        </p:grpSpPr>
        <p:sp>
          <p:nvSpPr>
            <p:cNvPr id="26" name="TextBox 25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64314" y="3871913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B. Text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순서도: 처리 24"/>
          <p:cNvSpPr/>
          <p:nvPr/>
        </p:nvSpPr>
        <p:spPr>
          <a:xfrm>
            <a:off x="4842029" y="2687434"/>
            <a:ext cx="540062" cy="2520281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</a:ln>
          <a:effectLst>
            <a:innerShdw blurRad="114300">
              <a:schemeClr val="bg1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151620" y="4946976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7"/>
          <p:cNvSpPr/>
          <p:nvPr/>
        </p:nvSpPr>
        <p:spPr>
          <a:xfrm>
            <a:off x="2816805" y="4811962"/>
            <a:ext cx="360040" cy="36004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10"/>
          <p:cNvSpPr/>
          <p:nvPr/>
        </p:nvSpPr>
        <p:spPr>
          <a:xfrm>
            <a:off x="1151620" y="4256900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1"/>
          <p:cNvSpPr/>
          <p:nvPr/>
        </p:nvSpPr>
        <p:spPr>
          <a:xfrm>
            <a:off x="1646675" y="4121886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모서리가 둥근 직사각형 13"/>
          <p:cNvSpPr/>
          <p:nvPr/>
        </p:nvSpPr>
        <p:spPr>
          <a:xfrm>
            <a:off x="1151620" y="3566823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4"/>
          <p:cNvSpPr/>
          <p:nvPr/>
        </p:nvSpPr>
        <p:spPr>
          <a:xfrm>
            <a:off x="2366755" y="3431809"/>
            <a:ext cx="360040" cy="36004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16"/>
          <p:cNvSpPr/>
          <p:nvPr/>
        </p:nvSpPr>
        <p:spPr>
          <a:xfrm>
            <a:off x="1151620" y="2876746"/>
            <a:ext cx="3510390" cy="9001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innerShdw blurRad="76200">
              <a:schemeClr val="bg1">
                <a:lumMod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7"/>
          <p:cNvSpPr/>
          <p:nvPr/>
        </p:nvSpPr>
        <p:spPr>
          <a:xfrm>
            <a:off x="3851920" y="2741732"/>
            <a:ext cx="360040" cy="36004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6713" y="153828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42030" y="2732439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84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030" y="3425613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40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42030" y="4118787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21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42030" y="4811961"/>
            <a:ext cx="540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53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직사각형 25"/>
          <p:cNvSpPr/>
          <p:nvPr/>
        </p:nvSpPr>
        <p:spPr>
          <a:xfrm>
            <a:off x="4763922" y="2348880"/>
            <a:ext cx="6735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value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1560" y="2625999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here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1560" y="3316076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here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560" y="4006153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here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1560" y="4696229"/>
            <a:ext cx="1129411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3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Text here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그룹 32"/>
          <p:cNvGrpSpPr/>
          <p:nvPr/>
        </p:nvGrpSpPr>
        <p:grpSpPr>
          <a:xfrm>
            <a:off x="6192180" y="2367135"/>
            <a:ext cx="2413000" cy="3187291"/>
            <a:chOff x="5764314" y="1376772"/>
            <a:chExt cx="2413000" cy="3187291"/>
          </a:xfrm>
        </p:grpSpPr>
        <p:sp>
          <p:nvSpPr>
            <p:cNvPr id="26" name="TextBox 25"/>
            <p:cNvSpPr txBox="1"/>
            <p:nvPr/>
          </p:nvSpPr>
          <p:spPr>
            <a:xfrm>
              <a:off x="5764314" y="3040200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64314" y="3871913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64314" y="1376772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64314" y="2208486"/>
              <a:ext cx="2413000" cy="692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12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B. Text </a:t>
              </a:r>
              <a:r>
                <a:rPr lang="en-US" altLang="ko-KR" sz="12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 Text here</a:t>
              </a:r>
            </a:p>
            <a:p>
              <a:pPr>
                <a:defRPr/>
              </a:pPr>
              <a:endParaRPr lang="en-US" altLang="ko-K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Add text add text add 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352</Words>
  <Application>Microsoft Office PowerPoint</Application>
  <PresentationFormat>On-screen Show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7</cp:revision>
  <dcterms:created xsi:type="dcterms:W3CDTF">2014-02-28T09:23:05Z</dcterms:created>
  <dcterms:modified xsi:type="dcterms:W3CDTF">2014-03-01T18:03:01Z</dcterms:modified>
</cp:coreProperties>
</file>