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모서리가 둥근 직사각형 81"/>
          <p:cNvSpPr/>
          <p:nvPr/>
        </p:nvSpPr>
        <p:spPr>
          <a:xfrm>
            <a:off x="1798536" y="1552216"/>
            <a:ext cx="5528834" cy="390241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28650" y="695427"/>
            <a:ext cx="6463630" cy="364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타원 5"/>
          <p:cNvSpPr/>
          <p:nvPr/>
        </p:nvSpPr>
        <p:spPr>
          <a:xfrm>
            <a:off x="1994388" y="1410311"/>
            <a:ext cx="668393" cy="66047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타원 40"/>
          <p:cNvSpPr/>
          <p:nvPr/>
        </p:nvSpPr>
        <p:spPr>
          <a:xfrm>
            <a:off x="3107335" y="1410311"/>
            <a:ext cx="668393" cy="660479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타원 50"/>
          <p:cNvSpPr/>
          <p:nvPr/>
        </p:nvSpPr>
        <p:spPr>
          <a:xfrm>
            <a:off x="4220282" y="1410311"/>
            <a:ext cx="668393" cy="660479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타원 62"/>
          <p:cNvSpPr/>
          <p:nvPr/>
        </p:nvSpPr>
        <p:spPr>
          <a:xfrm>
            <a:off x="5333229" y="1410311"/>
            <a:ext cx="668393" cy="660479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타원 72"/>
          <p:cNvSpPr/>
          <p:nvPr/>
        </p:nvSpPr>
        <p:spPr>
          <a:xfrm>
            <a:off x="6446176" y="1410311"/>
            <a:ext cx="668393" cy="660479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20601" y="2155316"/>
            <a:ext cx="847276" cy="218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33548" y="2155316"/>
            <a:ext cx="847276" cy="218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46495" y="2155316"/>
            <a:ext cx="847276" cy="218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59442" y="2155316"/>
            <a:ext cx="847276" cy="218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72389" y="2155316"/>
            <a:ext cx="847276" cy="218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L 도형 93"/>
          <p:cNvSpPr/>
          <p:nvPr/>
        </p:nvSpPr>
        <p:spPr>
          <a:xfrm rot="13500000">
            <a:off x="1734094" y="2612961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L 도형 95"/>
          <p:cNvSpPr/>
          <p:nvPr/>
        </p:nvSpPr>
        <p:spPr>
          <a:xfrm rot="13500000">
            <a:off x="1734094" y="3261033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L 도형 96"/>
          <p:cNvSpPr/>
          <p:nvPr/>
        </p:nvSpPr>
        <p:spPr>
          <a:xfrm rot="13500000">
            <a:off x="1734094" y="3931050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92403" y="2571750"/>
            <a:ext cx="2570549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92403" y="3229617"/>
            <a:ext cx="2570549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92403" y="3897505"/>
            <a:ext cx="2570549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0752" y="2998874"/>
            <a:ext cx="2570549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510752" y="3666763"/>
            <a:ext cx="2570549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4" name="L 도형 102"/>
          <p:cNvSpPr/>
          <p:nvPr/>
        </p:nvSpPr>
        <p:spPr>
          <a:xfrm rot="13500000">
            <a:off x="5266805" y="3045009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L 도형 103"/>
          <p:cNvSpPr/>
          <p:nvPr/>
        </p:nvSpPr>
        <p:spPr>
          <a:xfrm rot="13500000">
            <a:off x="5266805" y="3718934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6" name="그룹 60"/>
          <p:cNvGrpSpPr>
            <a:grpSpLocks/>
          </p:cNvGrpSpPr>
          <p:nvPr/>
        </p:nvGrpSpPr>
        <p:grpSpPr bwMode="auto">
          <a:xfrm>
            <a:off x="1967907" y="1413493"/>
            <a:ext cx="738303" cy="659482"/>
            <a:chOff x="5075123" y="3457302"/>
            <a:chExt cx="2481953" cy="2249809"/>
          </a:xfrm>
        </p:grpSpPr>
        <p:sp>
          <p:nvSpPr>
            <p:cNvPr id="27" name="타원 18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406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0" name="자유형 21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자유형 22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Oval 26"/>
            <p:cNvSpPr>
              <a:spLocks noChangeAspect="1" noChangeArrowheads="1"/>
            </p:cNvSpPr>
            <p:nvPr/>
          </p:nvSpPr>
          <p:spPr bwMode="auto">
            <a:xfrm rot="8100000">
              <a:off x="6007453" y="4665453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3" name="그룹 60"/>
          <p:cNvGrpSpPr>
            <a:grpSpLocks/>
          </p:cNvGrpSpPr>
          <p:nvPr/>
        </p:nvGrpSpPr>
        <p:grpSpPr bwMode="auto">
          <a:xfrm>
            <a:off x="3080853" y="1413493"/>
            <a:ext cx="738302" cy="659482"/>
            <a:chOff x="5075123" y="3457302"/>
            <a:chExt cx="2481953" cy="2249809"/>
          </a:xfrm>
        </p:grpSpPr>
        <p:sp>
          <p:nvSpPr>
            <p:cNvPr id="36" name="타원 43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406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9" name="자유형 46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자유형 47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Oval 26"/>
            <p:cNvSpPr>
              <a:spLocks noChangeAspect="1" noChangeArrowheads="1"/>
            </p:cNvSpPr>
            <p:nvPr/>
          </p:nvSpPr>
          <p:spPr bwMode="auto">
            <a:xfrm rot="8100000">
              <a:off x="6007453" y="4665453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2" name="그룹 60"/>
          <p:cNvGrpSpPr>
            <a:grpSpLocks/>
          </p:cNvGrpSpPr>
          <p:nvPr/>
        </p:nvGrpSpPr>
        <p:grpSpPr bwMode="auto">
          <a:xfrm>
            <a:off x="4193799" y="1413493"/>
            <a:ext cx="738301" cy="659482"/>
            <a:chOff x="5075123" y="3457302"/>
            <a:chExt cx="2481953" cy="2249809"/>
          </a:xfrm>
        </p:grpSpPr>
        <p:sp>
          <p:nvSpPr>
            <p:cNvPr id="43" name="타원 54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406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6" name="자유형 58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자유형 59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Oval 26"/>
            <p:cNvSpPr>
              <a:spLocks noChangeAspect="1" noChangeArrowheads="1"/>
            </p:cNvSpPr>
            <p:nvPr/>
          </p:nvSpPr>
          <p:spPr bwMode="auto">
            <a:xfrm rot="8100000">
              <a:off x="6007453" y="4665453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9" name="그룹 60"/>
          <p:cNvGrpSpPr>
            <a:grpSpLocks/>
          </p:cNvGrpSpPr>
          <p:nvPr/>
        </p:nvGrpSpPr>
        <p:grpSpPr bwMode="auto">
          <a:xfrm>
            <a:off x="5306743" y="1413493"/>
            <a:ext cx="738301" cy="659482"/>
            <a:chOff x="5075123" y="3457302"/>
            <a:chExt cx="2481953" cy="2249809"/>
          </a:xfrm>
        </p:grpSpPr>
        <p:sp>
          <p:nvSpPr>
            <p:cNvPr id="50" name="타원 65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406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3" name="자유형 68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자유형 69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Oval 26"/>
            <p:cNvSpPr>
              <a:spLocks noChangeAspect="1" noChangeArrowheads="1"/>
            </p:cNvSpPr>
            <p:nvPr/>
          </p:nvSpPr>
          <p:spPr bwMode="auto">
            <a:xfrm rot="8100000">
              <a:off x="6007453" y="4665453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6" name="그룹 60"/>
          <p:cNvGrpSpPr>
            <a:grpSpLocks/>
          </p:cNvGrpSpPr>
          <p:nvPr/>
        </p:nvGrpSpPr>
        <p:grpSpPr bwMode="auto">
          <a:xfrm>
            <a:off x="6419689" y="1413493"/>
            <a:ext cx="738300" cy="659482"/>
            <a:chOff x="5075123" y="3457302"/>
            <a:chExt cx="2481953" cy="2249809"/>
          </a:xfrm>
        </p:grpSpPr>
        <p:sp>
          <p:nvSpPr>
            <p:cNvPr id="57" name="타원 75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406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0" name="자유형 78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자유형 79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" name="Oval 26"/>
            <p:cNvSpPr>
              <a:spLocks noChangeAspect="1" noChangeArrowheads="1"/>
            </p:cNvSpPr>
            <p:nvPr/>
          </p:nvSpPr>
          <p:spPr bwMode="auto">
            <a:xfrm rot="8100000">
              <a:off x="6007453" y="4665453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3" name="TextBox 35"/>
          <p:cNvSpPr txBox="1">
            <a:spLocks noChangeArrowheads="1"/>
          </p:cNvSpPr>
          <p:nvPr/>
        </p:nvSpPr>
        <p:spPr bwMode="auto">
          <a:xfrm>
            <a:off x="1967907" y="1481264"/>
            <a:ext cx="738303" cy="460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A</a:t>
            </a:r>
          </a:p>
          <a:p>
            <a:pPr algn="ctr"/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4" name="TextBox 35"/>
          <p:cNvSpPr txBox="1">
            <a:spLocks noChangeArrowheads="1"/>
          </p:cNvSpPr>
          <p:nvPr/>
        </p:nvSpPr>
        <p:spPr bwMode="auto">
          <a:xfrm>
            <a:off x="3080855" y="1481264"/>
            <a:ext cx="738303" cy="460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B</a:t>
            </a:r>
          </a:p>
          <a:p>
            <a:pPr algn="ctr"/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5" name="TextBox 35"/>
          <p:cNvSpPr txBox="1">
            <a:spLocks noChangeArrowheads="1"/>
          </p:cNvSpPr>
          <p:nvPr/>
        </p:nvSpPr>
        <p:spPr bwMode="auto">
          <a:xfrm>
            <a:off x="4193802" y="1481264"/>
            <a:ext cx="738303" cy="460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</a:t>
            </a:r>
          </a:p>
          <a:p>
            <a:pPr algn="ctr"/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6" name="TextBox 35"/>
          <p:cNvSpPr txBox="1">
            <a:spLocks noChangeArrowheads="1"/>
          </p:cNvSpPr>
          <p:nvPr/>
        </p:nvSpPr>
        <p:spPr bwMode="auto">
          <a:xfrm>
            <a:off x="5306749" y="1481264"/>
            <a:ext cx="738303" cy="460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D</a:t>
            </a:r>
          </a:p>
          <a:p>
            <a:pPr algn="ctr"/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7" name="TextBox 35"/>
          <p:cNvSpPr txBox="1">
            <a:spLocks noChangeArrowheads="1"/>
          </p:cNvSpPr>
          <p:nvPr/>
        </p:nvSpPr>
        <p:spPr bwMode="auto">
          <a:xfrm>
            <a:off x="6419696" y="1481264"/>
            <a:ext cx="738303" cy="460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E</a:t>
            </a:r>
          </a:p>
          <a:p>
            <a:pPr algn="ctr"/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8" name="L 도형 83"/>
          <p:cNvSpPr/>
          <p:nvPr/>
        </p:nvSpPr>
        <p:spPr>
          <a:xfrm rot="13500000">
            <a:off x="2760042" y="1605529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L 도형 84"/>
          <p:cNvSpPr/>
          <p:nvPr/>
        </p:nvSpPr>
        <p:spPr>
          <a:xfrm rot="13500000">
            <a:off x="3872990" y="1605528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L 도형 85"/>
          <p:cNvSpPr/>
          <p:nvPr/>
        </p:nvSpPr>
        <p:spPr>
          <a:xfrm rot="13500000">
            <a:off x="4985937" y="1605527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L 도형 86"/>
          <p:cNvSpPr/>
          <p:nvPr/>
        </p:nvSpPr>
        <p:spPr>
          <a:xfrm rot="13500000">
            <a:off x="6098884" y="1605527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모서리가 둥근 직사각형 81"/>
          <p:cNvSpPr/>
          <p:nvPr/>
        </p:nvSpPr>
        <p:spPr>
          <a:xfrm>
            <a:off x="1798536" y="1552216"/>
            <a:ext cx="5528834" cy="390241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55085" y="695427"/>
            <a:ext cx="64636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타원 5"/>
          <p:cNvSpPr/>
          <p:nvPr/>
        </p:nvSpPr>
        <p:spPr>
          <a:xfrm>
            <a:off x="1994388" y="1410311"/>
            <a:ext cx="668393" cy="66047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타원 40"/>
          <p:cNvSpPr/>
          <p:nvPr/>
        </p:nvSpPr>
        <p:spPr>
          <a:xfrm>
            <a:off x="3107335" y="1410311"/>
            <a:ext cx="668393" cy="660479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타원 50"/>
          <p:cNvSpPr/>
          <p:nvPr/>
        </p:nvSpPr>
        <p:spPr>
          <a:xfrm>
            <a:off x="4220282" y="1410311"/>
            <a:ext cx="668393" cy="660479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타원 62"/>
          <p:cNvSpPr/>
          <p:nvPr/>
        </p:nvSpPr>
        <p:spPr>
          <a:xfrm>
            <a:off x="5333229" y="1410311"/>
            <a:ext cx="668393" cy="660479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타원 72"/>
          <p:cNvSpPr/>
          <p:nvPr/>
        </p:nvSpPr>
        <p:spPr>
          <a:xfrm>
            <a:off x="6446176" y="1410311"/>
            <a:ext cx="668393" cy="660479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47036" y="2155316"/>
            <a:ext cx="84727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59983" y="2155316"/>
            <a:ext cx="84727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72930" y="2155316"/>
            <a:ext cx="84727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85877" y="2155316"/>
            <a:ext cx="84727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72389" y="2155316"/>
            <a:ext cx="84727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L 도형 93"/>
          <p:cNvSpPr/>
          <p:nvPr/>
        </p:nvSpPr>
        <p:spPr>
          <a:xfrm rot="13500000">
            <a:off x="1734094" y="2612961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L 도형 95"/>
          <p:cNvSpPr/>
          <p:nvPr/>
        </p:nvSpPr>
        <p:spPr>
          <a:xfrm rot="13500000">
            <a:off x="1734094" y="3261033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L 도형 96"/>
          <p:cNvSpPr/>
          <p:nvPr/>
        </p:nvSpPr>
        <p:spPr>
          <a:xfrm rot="13500000">
            <a:off x="1734094" y="3931050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92403" y="2571750"/>
            <a:ext cx="2570549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92403" y="3229617"/>
            <a:ext cx="2570549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92403" y="3897505"/>
            <a:ext cx="2570549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0752" y="2998874"/>
            <a:ext cx="2570549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510752" y="3666763"/>
            <a:ext cx="2570549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24" name="L 도형 102"/>
          <p:cNvSpPr/>
          <p:nvPr/>
        </p:nvSpPr>
        <p:spPr>
          <a:xfrm rot="13500000">
            <a:off x="5266805" y="3045009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L 도형 103"/>
          <p:cNvSpPr/>
          <p:nvPr/>
        </p:nvSpPr>
        <p:spPr>
          <a:xfrm rot="13500000">
            <a:off x="5266805" y="3718934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6" name="그룹 60"/>
          <p:cNvGrpSpPr>
            <a:grpSpLocks/>
          </p:cNvGrpSpPr>
          <p:nvPr/>
        </p:nvGrpSpPr>
        <p:grpSpPr bwMode="auto">
          <a:xfrm>
            <a:off x="1967907" y="1413493"/>
            <a:ext cx="738303" cy="659482"/>
            <a:chOff x="5075123" y="3457302"/>
            <a:chExt cx="2481953" cy="2249809"/>
          </a:xfrm>
        </p:grpSpPr>
        <p:sp>
          <p:nvSpPr>
            <p:cNvPr id="27" name="타원 18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406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0" name="자유형 21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자유형 22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Oval 26"/>
            <p:cNvSpPr>
              <a:spLocks noChangeAspect="1" noChangeArrowheads="1"/>
            </p:cNvSpPr>
            <p:nvPr/>
          </p:nvSpPr>
          <p:spPr bwMode="auto">
            <a:xfrm rot="8100000">
              <a:off x="6007453" y="4665453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3" name="그룹 60"/>
          <p:cNvGrpSpPr>
            <a:grpSpLocks/>
          </p:cNvGrpSpPr>
          <p:nvPr/>
        </p:nvGrpSpPr>
        <p:grpSpPr bwMode="auto">
          <a:xfrm>
            <a:off x="3080853" y="1413493"/>
            <a:ext cx="738302" cy="659482"/>
            <a:chOff x="5075123" y="3457302"/>
            <a:chExt cx="2481953" cy="2249809"/>
          </a:xfrm>
        </p:grpSpPr>
        <p:sp>
          <p:nvSpPr>
            <p:cNvPr id="36" name="타원 43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406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9" name="자유형 46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자유형 47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Oval 26"/>
            <p:cNvSpPr>
              <a:spLocks noChangeAspect="1" noChangeArrowheads="1"/>
            </p:cNvSpPr>
            <p:nvPr/>
          </p:nvSpPr>
          <p:spPr bwMode="auto">
            <a:xfrm rot="8100000">
              <a:off x="6007453" y="4665453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2" name="그룹 60"/>
          <p:cNvGrpSpPr>
            <a:grpSpLocks/>
          </p:cNvGrpSpPr>
          <p:nvPr/>
        </p:nvGrpSpPr>
        <p:grpSpPr bwMode="auto">
          <a:xfrm>
            <a:off x="4193799" y="1413493"/>
            <a:ext cx="738301" cy="659482"/>
            <a:chOff x="5075123" y="3457302"/>
            <a:chExt cx="2481953" cy="2249809"/>
          </a:xfrm>
        </p:grpSpPr>
        <p:sp>
          <p:nvSpPr>
            <p:cNvPr id="43" name="타원 54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406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6" name="자유형 58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자유형 59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Oval 26"/>
            <p:cNvSpPr>
              <a:spLocks noChangeAspect="1" noChangeArrowheads="1"/>
            </p:cNvSpPr>
            <p:nvPr/>
          </p:nvSpPr>
          <p:spPr bwMode="auto">
            <a:xfrm rot="8100000">
              <a:off x="6007453" y="4665453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9" name="그룹 60"/>
          <p:cNvGrpSpPr>
            <a:grpSpLocks/>
          </p:cNvGrpSpPr>
          <p:nvPr/>
        </p:nvGrpSpPr>
        <p:grpSpPr bwMode="auto">
          <a:xfrm>
            <a:off x="5306743" y="1413493"/>
            <a:ext cx="738301" cy="659482"/>
            <a:chOff x="5075123" y="3457302"/>
            <a:chExt cx="2481953" cy="2249809"/>
          </a:xfrm>
        </p:grpSpPr>
        <p:sp>
          <p:nvSpPr>
            <p:cNvPr id="50" name="타원 65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406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3" name="자유형 68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자유형 69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Oval 26"/>
            <p:cNvSpPr>
              <a:spLocks noChangeAspect="1" noChangeArrowheads="1"/>
            </p:cNvSpPr>
            <p:nvPr/>
          </p:nvSpPr>
          <p:spPr bwMode="auto">
            <a:xfrm rot="8100000">
              <a:off x="6007453" y="4665453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6" name="그룹 60"/>
          <p:cNvGrpSpPr>
            <a:grpSpLocks/>
          </p:cNvGrpSpPr>
          <p:nvPr/>
        </p:nvGrpSpPr>
        <p:grpSpPr bwMode="auto">
          <a:xfrm>
            <a:off x="6419689" y="1413493"/>
            <a:ext cx="738300" cy="659482"/>
            <a:chOff x="5075123" y="3457302"/>
            <a:chExt cx="2481953" cy="2249809"/>
          </a:xfrm>
        </p:grpSpPr>
        <p:sp>
          <p:nvSpPr>
            <p:cNvPr id="57" name="타원 75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406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4999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60" name="자유형 78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자유형 79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" name="Oval 26"/>
            <p:cNvSpPr>
              <a:spLocks noChangeAspect="1" noChangeArrowheads="1"/>
            </p:cNvSpPr>
            <p:nvPr/>
          </p:nvSpPr>
          <p:spPr bwMode="auto">
            <a:xfrm rot="8100000">
              <a:off x="6007453" y="4665453"/>
              <a:ext cx="1549623" cy="83247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3" name="TextBox 35"/>
          <p:cNvSpPr txBox="1">
            <a:spLocks noChangeArrowheads="1"/>
          </p:cNvSpPr>
          <p:nvPr/>
        </p:nvSpPr>
        <p:spPr bwMode="auto">
          <a:xfrm>
            <a:off x="1967907" y="1481264"/>
            <a:ext cx="738303" cy="460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A</a:t>
            </a:r>
          </a:p>
          <a:p>
            <a:pPr algn="ctr"/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4" name="TextBox 35"/>
          <p:cNvSpPr txBox="1">
            <a:spLocks noChangeArrowheads="1"/>
          </p:cNvSpPr>
          <p:nvPr/>
        </p:nvSpPr>
        <p:spPr bwMode="auto">
          <a:xfrm>
            <a:off x="3080855" y="1481264"/>
            <a:ext cx="738303" cy="460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B</a:t>
            </a:r>
          </a:p>
          <a:p>
            <a:pPr algn="ctr"/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5" name="TextBox 35"/>
          <p:cNvSpPr txBox="1">
            <a:spLocks noChangeArrowheads="1"/>
          </p:cNvSpPr>
          <p:nvPr/>
        </p:nvSpPr>
        <p:spPr bwMode="auto">
          <a:xfrm>
            <a:off x="4193802" y="1481264"/>
            <a:ext cx="738303" cy="460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</a:t>
            </a:r>
          </a:p>
          <a:p>
            <a:pPr algn="ctr"/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6" name="TextBox 35"/>
          <p:cNvSpPr txBox="1">
            <a:spLocks noChangeArrowheads="1"/>
          </p:cNvSpPr>
          <p:nvPr/>
        </p:nvSpPr>
        <p:spPr bwMode="auto">
          <a:xfrm>
            <a:off x="5306749" y="1481264"/>
            <a:ext cx="738303" cy="460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D</a:t>
            </a:r>
          </a:p>
          <a:p>
            <a:pPr algn="ctr"/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7" name="TextBox 35"/>
          <p:cNvSpPr txBox="1">
            <a:spLocks noChangeArrowheads="1"/>
          </p:cNvSpPr>
          <p:nvPr/>
        </p:nvSpPr>
        <p:spPr bwMode="auto">
          <a:xfrm>
            <a:off x="6419696" y="1481264"/>
            <a:ext cx="738303" cy="460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E</a:t>
            </a:r>
          </a:p>
          <a:p>
            <a:pPr algn="ctr"/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  <a:endParaRPr kumimoji="0" lang="en-US" altLang="ko-KR" sz="14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8" name="L 도형 83"/>
          <p:cNvSpPr/>
          <p:nvPr/>
        </p:nvSpPr>
        <p:spPr>
          <a:xfrm rot="13500000">
            <a:off x="2760042" y="1605529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L 도형 84"/>
          <p:cNvSpPr/>
          <p:nvPr/>
        </p:nvSpPr>
        <p:spPr>
          <a:xfrm rot="13500000">
            <a:off x="3872990" y="1605528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L 도형 85"/>
          <p:cNvSpPr/>
          <p:nvPr/>
        </p:nvSpPr>
        <p:spPr>
          <a:xfrm rot="13500000">
            <a:off x="4985937" y="1605527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L 도형 86"/>
          <p:cNvSpPr/>
          <p:nvPr/>
        </p:nvSpPr>
        <p:spPr>
          <a:xfrm rot="13500000">
            <a:off x="6098884" y="1605527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1394</TotalTime>
  <Words>299</Words>
  <Application>Microsoft Office PowerPoint</Application>
  <PresentationFormat>On-screen Show (16:9)</PresentationFormat>
  <Paragraphs>76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2014-03-20T14:05:33Z</dcterms:modified>
</cp:coreProperties>
</file>