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모서리가 둥근 직사각형 81"/>
          <p:cNvSpPr/>
          <p:nvPr/>
        </p:nvSpPr>
        <p:spPr>
          <a:xfrm>
            <a:off x="1798536" y="1552216"/>
            <a:ext cx="5528834" cy="3902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695427"/>
            <a:ext cx="6463630" cy="36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994388" y="1410311"/>
            <a:ext cx="668393" cy="6604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40"/>
          <p:cNvSpPr/>
          <p:nvPr/>
        </p:nvSpPr>
        <p:spPr>
          <a:xfrm>
            <a:off x="3107335" y="1410311"/>
            <a:ext cx="668393" cy="6604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50"/>
          <p:cNvSpPr/>
          <p:nvPr/>
        </p:nvSpPr>
        <p:spPr>
          <a:xfrm>
            <a:off x="4220282" y="1410311"/>
            <a:ext cx="668393" cy="66047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62"/>
          <p:cNvSpPr/>
          <p:nvPr/>
        </p:nvSpPr>
        <p:spPr>
          <a:xfrm>
            <a:off x="5333229" y="1410311"/>
            <a:ext cx="668393" cy="66047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72"/>
          <p:cNvSpPr/>
          <p:nvPr/>
        </p:nvSpPr>
        <p:spPr>
          <a:xfrm>
            <a:off x="6446176" y="1410311"/>
            <a:ext cx="668393" cy="660479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0601" y="2155316"/>
            <a:ext cx="847276" cy="218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3548" y="2155316"/>
            <a:ext cx="847276" cy="218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6495" y="2155316"/>
            <a:ext cx="847276" cy="218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9442" y="2155316"/>
            <a:ext cx="847276" cy="218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389" y="2155316"/>
            <a:ext cx="847276" cy="218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 도형 93"/>
          <p:cNvSpPr/>
          <p:nvPr/>
        </p:nvSpPr>
        <p:spPr>
          <a:xfrm rot="13500000">
            <a:off x="1734094" y="2612961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 도형 95"/>
          <p:cNvSpPr/>
          <p:nvPr/>
        </p:nvSpPr>
        <p:spPr>
          <a:xfrm rot="13500000">
            <a:off x="1734094" y="3261033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 도형 96"/>
          <p:cNvSpPr/>
          <p:nvPr/>
        </p:nvSpPr>
        <p:spPr>
          <a:xfrm rot="13500000">
            <a:off x="1734094" y="393105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2403" y="2571750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2403" y="3229617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2403" y="3897505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10752" y="2998874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10752" y="3666763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4" name="L 도형 102"/>
          <p:cNvSpPr/>
          <p:nvPr/>
        </p:nvSpPr>
        <p:spPr>
          <a:xfrm rot="13500000">
            <a:off x="5266805" y="3045009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 도형 103"/>
          <p:cNvSpPr/>
          <p:nvPr/>
        </p:nvSpPr>
        <p:spPr>
          <a:xfrm rot="13500000">
            <a:off x="5266805" y="3718934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그룹 60"/>
          <p:cNvGrpSpPr>
            <a:grpSpLocks/>
          </p:cNvGrpSpPr>
          <p:nvPr/>
        </p:nvGrpSpPr>
        <p:grpSpPr bwMode="auto">
          <a:xfrm>
            <a:off x="1967907" y="1413493"/>
            <a:ext cx="738303" cy="659482"/>
            <a:chOff x="5075123" y="3457302"/>
            <a:chExt cx="2481953" cy="2249809"/>
          </a:xfrm>
        </p:grpSpPr>
        <p:sp>
          <p:nvSpPr>
            <p:cNvPr id="27" name="타원 1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0" name="자유형 2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자유형 2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그룹 60"/>
          <p:cNvGrpSpPr>
            <a:grpSpLocks/>
          </p:cNvGrpSpPr>
          <p:nvPr/>
        </p:nvGrpSpPr>
        <p:grpSpPr bwMode="auto">
          <a:xfrm>
            <a:off x="3080853" y="1413493"/>
            <a:ext cx="738302" cy="659482"/>
            <a:chOff x="5075123" y="3457302"/>
            <a:chExt cx="2481953" cy="2249809"/>
          </a:xfrm>
        </p:grpSpPr>
        <p:sp>
          <p:nvSpPr>
            <p:cNvPr id="36" name="타원 4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9" name="자유형 4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자유형 4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4193799" y="1413493"/>
            <a:ext cx="738301" cy="659482"/>
            <a:chOff x="5075123" y="3457302"/>
            <a:chExt cx="2481953" cy="2249809"/>
          </a:xfrm>
        </p:grpSpPr>
        <p:sp>
          <p:nvSpPr>
            <p:cNvPr id="43" name="타원 5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5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5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그룹 60"/>
          <p:cNvGrpSpPr>
            <a:grpSpLocks/>
          </p:cNvGrpSpPr>
          <p:nvPr/>
        </p:nvGrpSpPr>
        <p:grpSpPr bwMode="auto">
          <a:xfrm>
            <a:off x="5306743" y="1413493"/>
            <a:ext cx="738301" cy="659482"/>
            <a:chOff x="5075123" y="3457302"/>
            <a:chExt cx="2481953" cy="2249809"/>
          </a:xfrm>
        </p:grpSpPr>
        <p:sp>
          <p:nvSpPr>
            <p:cNvPr id="50" name="타원 6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6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6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그룹 60"/>
          <p:cNvGrpSpPr>
            <a:grpSpLocks/>
          </p:cNvGrpSpPr>
          <p:nvPr/>
        </p:nvGrpSpPr>
        <p:grpSpPr bwMode="auto">
          <a:xfrm>
            <a:off x="6419689" y="1413493"/>
            <a:ext cx="738300" cy="659482"/>
            <a:chOff x="5075123" y="3457302"/>
            <a:chExt cx="2481953" cy="2249809"/>
          </a:xfrm>
        </p:grpSpPr>
        <p:sp>
          <p:nvSpPr>
            <p:cNvPr id="57" name="타원 7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자유형 7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자유형 7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TextBox 35"/>
          <p:cNvSpPr txBox="1">
            <a:spLocks noChangeArrowheads="1"/>
          </p:cNvSpPr>
          <p:nvPr/>
        </p:nvSpPr>
        <p:spPr bwMode="auto">
          <a:xfrm>
            <a:off x="1967907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4" name="TextBox 35"/>
          <p:cNvSpPr txBox="1">
            <a:spLocks noChangeArrowheads="1"/>
          </p:cNvSpPr>
          <p:nvPr/>
        </p:nvSpPr>
        <p:spPr bwMode="auto">
          <a:xfrm>
            <a:off x="3080855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35"/>
          <p:cNvSpPr txBox="1">
            <a:spLocks noChangeArrowheads="1"/>
          </p:cNvSpPr>
          <p:nvPr/>
        </p:nvSpPr>
        <p:spPr bwMode="auto">
          <a:xfrm>
            <a:off x="4193802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35"/>
          <p:cNvSpPr txBox="1">
            <a:spLocks noChangeArrowheads="1"/>
          </p:cNvSpPr>
          <p:nvPr/>
        </p:nvSpPr>
        <p:spPr bwMode="auto">
          <a:xfrm>
            <a:off x="5306749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35"/>
          <p:cNvSpPr txBox="1">
            <a:spLocks noChangeArrowheads="1"/>
          </p:cNvSpPr>
          <p:nvPr/>
        </p:nvSpPr>
        <p:spPr bwMode="auto">
          <a:xfrm>
            <a:off x="6419696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L 도형 83"/>
          <p:cNvSpPr/>
          <p:nvPr/>
        </p:nvSpPr>
        <p:spPr>
          <a:xfrm rot="13500000">
            <a:off x="2760042" y="1605529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 도형 84"/>
          <p:cNvSpPr/>
          <p:nvPr/>
        </p:nvSpPr>
        <p:spPr>
          <a:xfrm rot="13500000">
            <a:off x="3872990" y="1605528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L 도형 85"/>
          <p:cNvSpPr/>
          <p:nvPr/>
        </p:nvSpPr>
        <p:spPr>
          <a:xfrm rot="13500000">
            <a:off x="4985937" y="1605527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 도형 86"/>
          <p:cNvSpPr/>
          <p:nvPr/>
        </p:nvSpPr>
        <p:spPr>
          <a:xfrm rot="13500000">
            <a:off x="6098884" y="1605527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모서리가 둥근 직사각형 81"/>
          <p:cNvSpPr/>
          <p:nvPr/>
        </p:nvSpPr>
        <p:spPr>
          <a:xfrm>
            <a:off x="1798536" y="1552216"/>
            <a:ext cx="5528834" cy="3902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55085" y="695427"/>
            <a:ext cx="6463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994388" y="1410311"/>
            <a:ext cx="668393" cy="6604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40"/>
          <p:cNvSpPr/>
          <p:nvPr/>
        </p:nvSpPr>
        <p:spPr>
          <a:xfrm>
            <a:off x="3107335" y="1410311"/>
            <a:ext cx="668393" cy="6604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50"/>
          <p:cNvSpPr/>
          <p:nvPr/>
        </p:nvSpPr>
        <p:spPr>
          <a:xfrm>
            <a:off x="4220282" y="1410311"/>
            <a:ext cx="668393" cy="66047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62"/>
          <p:cNvSpPr/>
          <p:nvPr/>
        </p:nvSpPr>
        <p:spPr>
          <a:xfrm>
            <a:off x="5333229" y="1410311"/>
            <a:ext cx="668393" cy="66047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72"/>
          <p:cNvSpPr/>
          <p:nvPr/>
        </p:nvSpPr>
        <p:spPr>
          <a:xfrm>
            <a:off x="6446176" y="1410311"/>
            <a:ext cx="668393" cy="660479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7036" y="2155316"/>
            <a:ext cx="8472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983" y="2155316"/>
            <a:ext cx="8472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2930" y="2155316"/>
            <a:ext cx="8472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5877" y="2155316"/>
            <a:ext cx="8472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389" y="2155316"/>
            <a:ext cx="8472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 도형 93"/>
          <p:cNvSpPr/>
          <p:nvPr/>
        </p:nvSpPr>
        <p:spPr>
          <a:xfrm rot="13500000">
            <a:off x="1734094" y="2612961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 도형 95"/>
          <p:cNvSpPr/>
          <p:nvPr/>
        </p:nvSpPr>
        <p:spPr>
          <a:xfrm rot="13500000">
            <a:off x="1734094" y="3261033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 도형 96"/>
          <p:cNvSpPr/>
          <p:nvPr/>
        </p:nvSpPr>
        <p:spPr>
          <a:xfrm rot="13500000">
            <a:off x="1734094" y="393105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2403" y="2571750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2403" y="3229617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2403" y="3897505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10752" y="2998874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10752" y="3666763"/>
            <a:ext cx="257054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4" name="L 도형 102"/>
          <p:cNvSpPr/>
          <p:nvPr/>
        </p:nvSpPr>
        <p:spPr>
          <a:xfrm rot="13500000">
            <a:off x="5266805" y="3045009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 도형 103"/>
          <p:cNvSpPr/>
          <p:nvPr/>
        </p:nvSpPr>
        <p:spPr>
          <a:xfrm rot="13500000">
            <a:off x="5266805" y="3718934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그룹 60"/>
          <p:cNvGrpSpPr>
            <a:grpSpLocks/>
          </p:cNvGrpSpPr>
          <p:nvPr/>
        </p:nvGrpSpPr>
        <p:grpSpPr bwMode="auto">
          <a:xfrm>
            <a:off x="1967907" y="1413493"/>
            <a:ext cx="738303" cy="659482"/>
            <a:chOff x="5075123" y="3457302"/>
            <a:chExt cx="2481953" cy="2249809"/>
          </a:xfrm>
        </p:grpSpPr>
        <p:sp>
          <p:nvSpPr>
            <p:cNvPr id="27" name="타원 1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0" name="자유형 2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자유형 2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그룹 60"/>
          <p:cNvGrpSpPr>
            <a:grpSpLocks/>
          </p:cNvGrpSpPr>
          <p:nvPr/>
        </p:nvGrpSpPr>
        <p:grpSpPr bwMode="auto">
          <a:xfrm>
            <a:off x="3080853" y="1413493"/>
            <a:ext cx="738302" cy="659482"/>
            <a:chOff x="5075123" y="3457302"/>
            <a:chExt cx="2481953" cy="2249809"/>
          </a:xfrm>
        </p:grpSpPr>
        <p:sp>
          <p:nvSpPr>
            <p:cNvPr id="36" name="타원 4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9" name="자유형 4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자유형 4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4193799" y="1413493"/>
            <a:ext cx="738301" cy="659482"/>
            <a:chOff x="5075123" y="3457302"/>
            <a:chExt cx="2481953" cy="2249809"/>
          </a:xfrm>
        </p:grpSpPr>
        <p:sp>
          <p:nvSpPr>
            <p:cNvPr id="43" name="타원 5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5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5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그룹 60"/>
          <p:cNvGrpSpPr>
            <a:grpSpLocks/>
          </p:cNvGrpSpPr>
          <p:nvPr/>
        </p:nvGrpSpPr>
        <p:grpSpPr bwMode="auto">
          <a:xfrm>
            <a:off x="5306743" y="1413493"/>
            <a:ext cx="738301" cy="659482"/>
            <a:chOff x="5075123" y="3457302"/>
            <a:chExt cx="2481953" cy="2249809"/>
          </a:xfrm>
        </p:grpSpPr>
        <p:sp>
          <p:nvSpPr>
            <p:cNvPr id="50" name="타원 6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6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6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그룹 60"/>
          <p:cNvGrpSpPr>
            <a:grpSpLocks/>
          </p:cNvGrpSpPr>
          <p:nvPr/>
        </p:nvGrpSpPr>
        <p:grpSpPr bwMode="auto">
          <a:xfrm>
            <a:off x="6419689" y="1413493"/>
            <a:ext cx="738300" cy="659482"/>
            <a:chOff x="5075123" y="3457302"/>
            <a:chExt cx="2481953" cy="2249809"/>
          </a:xfrm>
        </p:grpSpPr>
        <p:sp>
          <p:nvSpPr>
            <p:cNvPr id="57" name="타원 7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자유형 7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자유형 7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TextBox 35"/>
          <p:cNvSpPr txBox="1">
            <a:spLocks noChangeArrowheads="1"/>
          </p:cNvSpPr>
          <p:nvPr/>
        </p:nvSpPr>
        <p:spPr bwMode="auto">
          <a:xfrm>
            <a:off x="1967907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4" name="TextBox 35"/>
          <p:cNvSpPr txBox="1">
            <a:spLocks noChangeArrowheads="1"/>
          </p:cNvSpPr>
          <p:nvPr/>
        </p:nvSpPr>
        <p:spPr bwMode="auto">
          <a:xfrm>
            <a:off x="3080855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35"/>
          <p:cNvSpPr txBox="1">
            <a:spLocks noChangeArrowheads="1"/>
          </p:cNvSpPr>
          <p:nvPr/>
        </p:nvSpPr>
        <p:spPr bwMode="auto">
          <a:xfrm>
            <a:off x="4193802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35"/>
          <p:cNvSpPr txBox="1">
            <a:spLocks noChangeArrowheads="1"/>
          </p:cNvSpPr>
          <p:nvPr/>
        </p:nvSpPr>
        <p:spPr bwMode="auto">
          <a:xfrm>
            <a:off x="5306749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35"/>
          <p:cNvSpPr txBox="1">
            <a:spLocks noChangeArrowheads="1"/>
          </p:cNvSpPr>
          <p:nvPr/>
        </p:nvSpPr>
        <p:spPr bwMode="auto">
          <a:xfrm>
            <a:off x="6419696" y="1481264"/>
            <a:ext cx="738303" cy="46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L 도형 83"/>
          <p:cNvSpPr/>
          <p:nvPr/>
        </p:nvSpPr>
        <p:spPr>
          <a:xfrm rot="13500000">
            <a:off x="2760042" y="1605529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 도형 84"/>
          <p:cNvSpPr/>
          <p:nvPr/>
        </p:nvSpPr>
        <p:spPr>
          <a:xfrm rot="13500000">
            <a:off x="3872990" y="1605528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L 도형 85"/>
          <p:cNvSpPr/>
          <p:nvPr/>
        </p:nvSpPr>
        <p:spPr>
          <a:xfrm rot="13500000">
            <a:off x="4985937" y="1605527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 도형 86"/>
          <p:cNvSpPr/>
          <p:nvPr/>
        </p:nvSpPr>
        <p:spPr>
          <a:xfrm rot="13500000">
            <a:off x="6098884" y="1605527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299</Words>
  <Application>Microsoft Office PowerPoint</Application>
  <PresentationFormat>On-screen Show (16:9)</PresentationFormat>
  <Paragraphs>76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2014-03-20T14:05:33Z</dcterms:modified>
</cp:coreProperties>
</file>