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모서리가 둥근 직사각형 81"/>
          <p:cNvSpPr/>
          <p:nvPr/>
        </p:nvSpPr>
        <p:spPr>
          <a:xfrm>
            <a:off x="1106615" y="2123855"/>
            <a:ext cx="6930770" cy="49505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타원 5"/>
          <p:cNvSpPr/>
          <p:nvPr/>
        </p:nvSpPr>
        <p:spPr>
          <a:xfrm>
            <a:off x="1352129" y="1943835"/>
            <a:ext cx="837876" cy="837877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40"/>
          <p:cNvSpPr/>
          <p:nvPr/>
        </p:nvSpPr>
        <p:spPr>
          <a:xfrm>
            <a:off x="2747284" y="1943835"/>
            <a:ext cx="837876" cy="83787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50"/>
          <p:cNvSpPr/>
          <p:nvPr/>
        </p:nvSpPr>
        <p:spPr>
          <a:xfrm>
            <a:off x="4142439" y="1943835"/>
            <a:ext cx="837876" cy="83787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62"/>
          <p:cNvSpPr/>
          <p:nvPr/>
        </p:nvSpPr>
        <p:spPr>
          <a:xfrm>
            <a:off x="5537594" y="1943835"/>
            <a:ext cx="837876" cy="83787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72"/>
          <p:cNvSpPr/>
          <p:nvPr/>
        </p:nvSpPr>
        <p:spPr>
          <a:xfrm>
            <a:off x="6932749" y="1943835"/>
            <a:ext cx="837876" cy="83787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59632" y="2888940"/>
            <a:ext cx="10621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54787" y="2888940"/>
            <a:ext cx="10621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49942" y="2888940"/>
            <a:ext cx="10621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45097" y="2888940"/>
            <a:ext cx="10621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40252" y="2888940"/>
            <a:ext cx="10621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 도형 93"/>
          <p:cNvSpPr/>
          <p:nvPr/>
        </p:nvSpPr>
        <p:spPr>
          <a:xfrm rot="13500000">
            <a:off x="1024326" y="3527055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 도형 95"/>
          <p:cNvSpPr/>
          <p:nvPr/>
        </p:nvSpPr>
        <p:spPr>
          <a:xfrm rot="13500000">
            <a:off x="1024326" y="4381989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 도형 96"/>
          <p:cNvSpPr/>
          <p:nvPr/>
        </p:nvSpPr>
        <p:spPr>
          <a:xfrm rot="13500000">
            <a:off x="1024326" y="5236922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49642" y="3517225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49642" y="4364502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642" y="5211778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60132" y="4059070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60132" y="4906347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4" name="L 도형 102"/>
          <p:cNvSpPr/>
          <p:nvPr/>
        </p:nvSpPr>
        <p:spPr>
          <a:xfrm rot="13500000">
            <a:off x="5452819" y="4066953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L 도형 103"/>
          <p:cNvSpPr/>
          <p:nvPr/>
        </p:nvSpPr>
        <p:spPr>
          <a:xfrm rot="13500000">
            <a:off x="5452819" y="4921887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그룹 60"/>
          <p:cNvGrpSpPr>
            <a:grpSpLocks/>
          </p:cNvGrpSpPr>
          <p:nvPr/>
        </p:nvGrpSpPr>
        <p:grpSpPr bwMode="auto">
          <a:xfrm>
            <a:off x="1318934" y="1947872"/>
            <a:ext cx="925513" cy="836612"/>
            <a:chOff x="5075123" y="3457302"/>
            <a:chExt cx="2481953" cy="2249809"/>
          </a:xfrm>
        </p:grpSpPr>
        <p:sp>
          <p:nvSpPr>
            <p:cNvPr id="27" name="타원 18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0" name="자유형 2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자유형 2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그룹 60"/>
          <p:cNvGrpSpPr>
            <a:grpSpLocks/>
          </p:cNvGrpSpPr>
          <p:nvPr/>
        </p:nvGrpSpPr>
        <p:grpSpPr bwMode="auto">
          <a:xfrm>
            <a:off x="2714087" y="1947872"/>
            <a:ext cx="925512" cy="836612"/>
            <a:chOff x="5075123" y="3457302"/>
            <a:chExt cx="2481953" cy="2249809"/>
          </a:xfrm>
        </p:grpSpPr>
        <p:sp>
          <p:nvSpPr>
            <p:cNvPr id="34" name="타원 43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7" name="자유형 4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자유형 47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" name="그룹 60"/>
          <p:cNvGrpSpPr>
            <a:grpSpLocks/>
          </p:cNvGrpSpPr>
          <p:nvPr/>
        </p:nvGrpSpPr>
        <p:grpSpPr bwMode="auto">
          <a:xfrm>
            <a:off x="4109240" y="1947872"/>
            <a:ext cx="925511" cy="836612"/>
            <a:chOff x="5075123" y="3457302"/>
            <a:chExt cx="2481953" cy="2249809"/>
          </a:xfrm>
        </p:grpSpPr>
        <p:sp>
          <p:nvSpPr>
            <p:cNvPr id="43" name="타원 54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자유형 5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자유형 5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" name="그룹 60"/>
          <p:cNvGrpSpPr>
            <a:grpSpLocks/>
          </p:cNvGrpSpPr>
          <p:nvPr/>
        </p:nvGrpSpPr>
        <p:grpSpPr bwMode="auto">
          <a:xfrm>
            <a:off x="5504392" y="1947872"/>
            <a:ext cx="925510" cy="836612"/>
            <a:chOff x="5075123" y="3457302"/>
            <a:chExt cx="2481953" cy="2249809"/>
          </a:xfrm>
        </p:grpSpPr>
        <p:sp>
          <p:nvSpPr>
            <p:cNvPr id="50" name="타원 65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3" name="자유형 6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자유형 6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그룹 60"/>
          <p:cNvGrpSpPr>
            <a:grpSpLocks/>
          </p:cNvGrpSpPr>
          <p:nvPr/>
        </p:nvGrpSpPr>
        <p:grpSpPr bwMode="auto">
          <a:xfrm>
            <a:off x="6899545" y="1947872"/>
            <a:ext cx="925509" cy="836612"/>
            <a:chOff x="5075123" y="3457302"/>
            <a:chExt cx="2481953" cy="2249809"/>
          </a:xfrm>
        </p:grpSpPr>
        <p:sp>
          <p:nvSpPr>
            <p:cNvPr id="57" name="타원 75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자유형 7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자유형 7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3" name="TextBox 35"/>
          <p:cNvSpPr txBox="1">
            <a:spLocks noChangeArrowheads="1"/>
          </p:cNvSpPr>
          <p:nvPr/>
        </p:nvSpPr>
        <p:spPr bwMode="auto">
          <a:xfrm>
            <a:off x="1318934" y="2033845"/>
            <a:ext cx="925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4" name="TextBox 35"/>
          <p:cNvSpPr txBox="1">
            <a:spLocks noChangeArrowheads="1"/>
          </p:cNvSpPr>
          <p:nvPr/>
        </p:nvSpPr>
        <p:spPr bwMode="auto">
          <a:xfrm>
            <a:off x="2714089" y="2033845"/>
            <a:ext cx="925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TextBox 35"/>
          <p:cNvSpPr txBox="1">
            <a:spLocks noChangeArrowheads="1"/>
          </p:cNvSpPr>
          <p:nvPr/>
        </p:nvSpPr>
        <p:spPr bwMode="auto">
          <a:xfrm>
            <a:off x="4109244" y="2033845"/>
            <a:ext cx="925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35"/>
          <p:cNvSpPr txBox="1">
            <a:spLocks noChangeArrowheads="1"/>
          </p:cNvSpPr>
          <p:nvPr/>
        </p:nvSpPr>
        <p:spPr bwMode="auto">
          <a:xfrm>
            <a:off x="5504399" y="2033845"/>
            <a:ext cx="925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TextBox 35"/>
          <p:cNvSpPr txBox="1">
            <a:spLocks noChangeArrowheads="1"/>
          </p:cNvSpPr>
          <p:nvPr/>
        </p:nvSpPr>
        <p:spPr bwMode="auto">
          <a:xfrm>
            <a:off x="6899554" y="2033845"/>
            <a:ext cx="925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L 도형 83"/>
          <p:cNvSpPr/>
          <p:nvPr/>
        </p:nvSpPr>
        <p:spPr>
          <a:xfrm rot="13500000">
            <a:off x="2310422" y="2193012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L 도형 84"/>
          <p:cNvSpPr/>
          <p:nvPr/>
        </p:nvSpPr>
        <p:spPr>
          <a:xfrm rot="13500000">
            <a:off x="3705577" y="2193011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L 도형 85"/>
          <p:cNvSpPr/>
          <p:nvPr/>
        </p:nvSpPr>
        <p:spPr>
          <a:xfrm rot="13500000">
            <a:off x="5100732" y="2193010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L 도형 86"/>
          <p:cNvSpPr/>
          <p:nvPr/>
        </p:nvSpPr>
        <p:spPr>
          <a:xfrm rot="13500000">
            <a:off x="6495887" y="2193010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81"/>
          <p:cNvSpPr/>
          <p:nvPr/>
        </p:nvSpPr>
        <p:spPr>
          <a:xfrm>
            <a:off x="1106615" y="2123855"/>
            <a:ext cx="6930770" cy="49505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5"/>
          <p:cNvSpPr/>
          <p:nvPr/>
        </p:nvSpPr>
        <p:spPr>
          <a:xfrm>
            <a:off x="1352129" y="1943835"/>
            <a:ext cx="837876" cy="837877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40"/>
          <p:cNvSpPr/>
          <p:nvPr/>
        </p:nvSpPr>
        <p:spPr>
          <a:xfrm>
            <a:off x="2747284" y="1943835"/>
            <a:ext cx="837876" cy="83787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50"/>
          <p:cNvSpPr/>
          <p:nvPr/>
        </p:nvSpPr>
        <p:spPr>
          <a:xfrm>
            <a:off x="4142439" y="1943835"/>
            <a:ext cx="837876" cy="83787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62"/>
          <p:cNvSpPr/>
          <p:nvPr/>
        </p:nvSpPr>
        <p:spPr>
          <a:xfrm>
            <a:off x="5537594" y="1943835"/>
            <a:ext cx="837876" cy="83787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72"/>
          <p:cNvSpPr/>
          <p:nvPr/>
        </p:nvSpPr>
        <p:spPr>
          <a:xfrm>
            <a:off x="6932749" y="1943835"/>
            <a:ext cx="837876" cy="83787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59632" y="2888940"/>
            <a:ext cx="10621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54787" y="2888940"/>
            <a:ext cx="10621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49942" y="2888940"/>
            <a:ext cx="10621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45097" y="2888940"/>
            <a:ext cx="10621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40252" y="2888940"/>
            <a:ext cx="10621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 도형 93"/>
          <p:cNvSpPr/>
          <p:nvPr/>
        </p:nvSpPr>
        <p:spPr>
          <a:xfrm rot="13500000">
            <a:off x="1024326" y="3527055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 도형 95"/>
          <p:cNvSpPr/>
          <p:nvPr/>
        </p:nvSpPr>
        <p:spPr>
          <a:xfrm rot="13500000">
            <a:off x="1024326" y="4381989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 도형 96"/>
          <p:cNvSpPr/>
          <p:nvPr/>
        </p:nvSpPr>
        <p:spPr>
          <a:xfrm rot="13500000">
            <a:off x="1024326" y="5236922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49642" y="3517225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642" y="4364502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49642" y="5211778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60132" y="4059070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60132" y="4906347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5" name="L 도형 102"/>
          <p:cNvSpPr/>
          <p:nvPr/>
        </p:nvSpPr>
        <p:spPr>
          <a:xfrm rot="13500000">
            <a:off x="5452819" y="4066953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 도형 103"/>
          <p:cNvSpPr/>
          <p:nvPr/>
        </p:nvSpPr>
        <p:spPr>
          <a:xfrm rot="13500000">
            <a:off x="5452819" y="4921887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" name="그룹 60"/>
          <p:cNvGrpSpPr>
            <a:grpSpLocks/>
          </p:cNvGrpSpPr>
          <p:nvPr/>
        </p:nvGrpSpPr>
        <p:grpSpPr bwMode="auto">
          <a:xfrm>
            <a:off x="1318934" y="1947872"/>
            <a:ext cx="925513" cy="836612"/>
            <a:chOff x="5075123" y="3457302"/>
            <a:chExt cx="2481953" cy="2249809"/>
          </a:xfrm>
        </p:grpSpPr>
        <p:sp>
          <p:nvSpPr>
            <p:cNvPr id="28" name="타원 18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1" name="자유형 2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자유형 2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그룹 60"/>
          <p:cNvGrpSpPr>
            <a:grpSpLocks/>
          </p:cNvGrpSpPr>
          <p:nvPr/>
        </p:nvGrpSpPr>
        <p:grpSpPr bwMode="auto">
          <a:xfrm>
            <a:off x="2714087" y="1947872"/>
            <a:ext cx="925512" cy="836612"/>
            <a:chOff x="5075123" y="3457302"/>
            <a:chExt cx="2481953" cy="2249809"/>
          </a:xfrm>
        </p:grpSpPr>
        <p:sp>
          <p:nvSpPr>
            <p:cNvPr id="35" name="타원 43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9" name="자유형 4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자유형 47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" name="그룹 60"/>
          <p:cNvGrpSpPr>
            <a:grpSpLocks/>
          </p:cNvGrpSpPr>
          <p:nvPr/>
        </p:nvGrpSpPr>
        <p:grpSpPr bwMode="auto">
          <a:xfrm>
            <a:off x="4109240" y="1947872"/>
            <a:ext cx="925511" cy="836612"/>
            <a:chOff x="5075123" y="3457302"/>
            <a:chExt cx="2481953" cy="2249809"/>
          </a:xfrm>
        </p:grpSpPr>
        <p:sp>
          <p:nvSpPr>
            <p:cNvPr id="43" name="타원 54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자유형 5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자유형 5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" name="그룹 60"/>
          <p:cNvGrpSpPr>
            <a:grpSpLocks/>
          </p:cNvGrpSpPr>
          <p:nvPr/>
        </p:nvGrpSpPr>
        <p:grpSpPr bwMode="auto">
          <a:xfrm>
            <a:off x="5504392" y="1947872"/>
            <a:ext cx="925510" cy="836612"/>
            <a:chOff x="5075123" y="3457302"/>
            <a:chExt cx="2481953" cy="2249809"/>
          </a:xfrm>
        </p:grpSpPr>
        <p:sp>
          <p:nvSpPr>
            <p:cNvPr id="50" name="타원 65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3" name="자유형 6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자유형 6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그룹 60"/>
          <p:cNvGrpSpPr>
            <a:grpSpLocks/>
          </p:cNvGrpSpPr>
          <p:nvPr/>
        </p:nvGrpSpPr>
        <p:grpSpPr bwMode="auto">
          <a:xfrm>
            <a:off x="6899545" y="1947872"/>
            <a:ext cx="925509" cy="836612"/>
            <a:chOff x="5075123" y="3457302"/>
            <a:chExt cx="2481953" cy="2249809"/>
          </a:xfrm>
        </p:grpSpPr>
        <p:sp>
          <p:nvSpPr>
            <p:cNvPr id="57" name="타원 75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자유형 7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자유형 7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3" name="TextBox 35"/>
          <p:cNvSpPr txBox="1">
            <a:spLocks noChangeArrowheads="1"/>
          </p:cNvSpPr>
          <p:nvPr/>
        </p:nvSpPr>
        <p:spPr bwMode="auto">
          <a:xfrm>
            <a:off x="1318934" y="2033845"/>
            <a:ext cx="925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4" name="TextBox 35"/>
          <p:cNvSpPr txBox="1">
            <a:spLocks noChangeArrowheads="1"/>
          </p:cNvSpPr>
          <p:nvPr/>
        </p:nvSpPr>
        <p:spPr bwMode="auto">
          <a:xfrm>
            <a:off x="2714089" y="2033845"/>
            <a:ext cx="925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TextBox 35"/>
          <p:cNvSpPr txBox="1">
            <a:spLocks noChangeArrowheads="1"/>
          </p:cNvSpPr>
          <p:nvPr/>
        </p:nvSpPr>
        <p:spPr bwMode="auto">
          <a:xfrm>
            <a:off x="4109244" y="2033845"/>
            <a:ext cx="925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35"/>
          <p:cNvSpPr txBox="1">
            <a:spLocks noChangeArrowheads="1"/>
          </p:cNvSpPr>
          <p:nvPr/>
        </p:nvSpPr>
        <p:spPr bwMode="auto">
          <a:xfrm>
            <a:off x="5504399" y="2033845"/>
            <a:ext cx="925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TextBox 35"/>
          <p:cNvSpPr txBox="1">
            <a:spLocks noChangeArrowheads="1"/>
          </p:cNvSpPr>
          <p:nvPr/>
        </p:nvSpPr>
        <p:spPr bwMode="auto">
          <a:xfrm>
            <a:off x="6899554" y="2033845"/>
            <a:ext cx="925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L 도형 83"/>
          <p:cNvSpPr/>
          <p:nvPr/>
        </p:nvSpPr>
        <p:spPr>
          <a:xfrm rot="13500000">
            <a:off x="2310422" y="2193012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L 도형 84"/>
          <p:cNvSpPr/>
          <p:nvPr/>
        </p:nvSpPr>
        <p:spPr>
          <a:xfrm rot="13500000">
            <a:off x="3705577" y="2193011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L 도형 85"/>
          <p:cNvSpPr/>
          <p:nvPr/>
        </p:nvSpPr>
        <p:spPr>
          <a:xfrm rot="13500000">
            <a:off x="5100732" y="2193010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L 도형 86"/>
          <p:cNvSpPr/>
          <p:nvPr/>
        </p:nvSpPr>
        <p:spPr>
          <a:xfrm rot="13500000">
            <a:off x="6495887" y="2193010"/>
            <a:ext cx="254586" cy="254586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298</Words>
  <Application>Microsoft Office PowerPoint</Application>
  <PresentationFormat>On-screen Show (4:3)</PresentationFormat>
  <Paragraphs>76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2014-03-20T14:01:29Z</dcterms:modified>
</cp:coreProperties>
</file>