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Free PPT Diagrams : </a:t>
            </a:r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모서리가 둥근 직사각형 81"/>
          <p:cNvSpPr/>
          <p:nvPr/>
        </p:nvSpPr>
        <p:spPr>
          <a:xfrm>
            <a:off x="1106615" y="2123855"/>
            <a:ext cx="6930770" cy="495055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28650" y="950813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타원 5"/>
          <p:cNvSpPr/>
          <p:nvPr/>
        </p:nvSpPr>
        <p:spPr>
          <a:xfrm>
            <a:off x="1352129" y="1943835"/>
            <a:ext cx="837876" cy="837877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타원 40"/>
          <p:cNvSpPr/>
          <p:nvPr/>
        </p:nvSpPr>
        <p:spPr>
          <a:xfrm>
            <a:off x="2747284" y="1943835"/>
            <a:ext cx="837876" cy="837877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타원 50"/>
          <p:cNvSpPr/>
          <p:nvPr/>
        </p:nvSpPr>
        <p:spPr>
          <a:xfrm>
            <a:off x="4142439" y="1943835"/>
            <a:ext cx="837876" cy="837877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타원 62"/>
          <p:cNvSpPr/>
          <p:nvPr/>
        </p:nvSpPr>
        <p:spPr>
          <a:xfrm>
            <a:off x="5537594" y="1943835"/>
            <a:ext cx="837876" cy="837877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타원 72"/>
          <p:cNvSpPr/>
          <p:nvPr/>
        </p:nvSpPr>
        <p:spPr>
          <a:xfrm>
            <a:off x="6932749" y="1943835"/>
            <a:ext cx="837876" cy="837877"/>
          </a:xfrm>
          <a:prstGeom prst="ellipse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59632" y="2888940"/>
            <a:ext cx="106211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en-US" altLang="ko-KR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54787" y="2888940"/>
            <a:ext cx="106211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en-US" altLang="ko-KR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49942" y="2888940"/>
            <a:ext cx="106211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en-US" altLang="ko-KR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45097" y="2888940"/>
            <a:ext cx="106211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en-US" altLang="ko-KR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40252" y="2888940"/>
            <a:ext cx="106211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en-US" altLang="ko-KR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L 도형 93"/>
          <p:cNvSpPr/>
          <p:nvPr/>
        </p:nvSpPr>
        <p:spPr>
          <a:xfrm rot="13500000">
            <a:off x="1024326" y="3527055"/>
            <a:ext cx="254586" cy="254586"/>
          </a:xfrm>
          <a:prstGeom prst="corner">
            <a:avLst>
              <a:gd name="adj1" fmla="val 31481"/>
              <a:gd name="adj2" fmla="val 28836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L 도형 95"/>
          <p:cNvSpPr/>
          <p:nvPr/>
        </p:nvSpPr>
        <p:spPr>
          <a:xfrm rot="13500000">
            <a:off x="1024326" y="4381989"/>
            <a:ext cx="254586" cy="254586"/>
          </a:xfrm>
          <a:prstGeom prst="corner">
            <a:avLst>
              <a:gd name="adj1" fmla="val 31481"/>
              <a:gd name="adj2" fmla="val 28836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L 도형 96"/>
          <p:cNvSpPr/>
          <p:nvPr/>
        </p:nvSpPr>
        <p:spPr>
          <a:xfrm rot="13500000">
            <a:off x="1024326" y="5236922"/>
            <a:ext cx="254586" cy="254586"/>
          </a:xfrm>
          <a:prstGeom prst="corner">
            <a:avLst>
              <a:gd name="adj1" fmla="val 31481"/>
              <a:gd name="adj2" fmla="val 28836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49642" y="3517225"/>
            <a:ext cx="2412268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</a:p>
          <a:p>
            <a:pPr>
              <a:defRPr/>
            </a:pPr>
            <a:endParaRPr lang="en-US" altLang="ko-KR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349642" y="4364502"/>
            <a:ext cx="2412268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</a:p>
          <a:p>
            <a:pPr>
              <a:defRPr/>
            </a:pPr>
            <a:endParaRPr lang="en-US" altLang="ko-KR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349642" y="5211778"/>
            <a:ext cx="2412268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</a:p>
          <a:p>
            <a:pPr>
              <a:defRPr/>
            </a:pPr>
            <a:endParaRPr lang="en-US" altLang="ko-KR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760132" y="4059070"/>
            <a:ext cx="2412268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</a:p>
          <a:p>
            <a:pPr>
              <a:defRPr/>
            </a:pPr>
            <a:endParaRPr lang="en-US" altLang="ko-KR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760132" y="4906347"/>
            <a:ext cx="2412268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</a:p>
          <a:p>
            <a:pPr>
              <a:defRPr/>
            </a:pPr>
            <a:endParaRPr lang="en-US" altLang="ko-KR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</p:txBody>
      </p:sp>
      <p:sp>
        <p:nvSpPr>
          <p:cNvPr id="24" name="L 도형 102"/>
          <p:cNvSpPr/>
          <p:nvPr/>
        </p:nvSpPr>
        <p:spPr>
          <a:xfrm rot="13500000">
            <a:off x="5452819" y="4066953"/>
            <a:ext cx="254586" cy="254586"/>
          </a:xfrm>
          <a:prstGeom prst="corner">
            <a:avLst>
              <a:gd name="adj1" fmla="val 31481"/>
              <a:gd name="adj2" fmla="val 28836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L 도형 103"/>
          <p:cNvSpPr/>
          <p:nvPr/>
        </p:nvSpPr>
        <p:spPr>
          <a:xfrm rot="13500000">
            <a:off x="5452819" y="4921887"/>
            <a:ext cx="254586" cy="254586"/>
          </a:xfrm>
          <a:prstGeom prst="corner">
            <a:avLst>
              <a:gd name="adj1" fmla="val 31481"/>
              <a:gd name="adj2" fmla="val 28836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6" name="그룹 60"/>
          <p:cNvGrpSpPr>
            <a:grpSpLocks/>
          </p:cNvGrpSpPr>
          <p:nvPr/>
        </p:nvGrpSpPr>
        <p:grpSpPr bwMode="auto">
          <a:xfrm>
            <a:off x="1318934" y="1947872"/>
            <a:ext cx="925513" cy="836612"/>
            <a:chOff x="5075123" y="3457302"/>
            <a:chExt cx="2481953" cy="2249809"/>
          </a:xfrm>
        </p:grpSpPr>
        <p:sp>
          <p:nvSpPr>
            <p:cNvPr id="27" name="타원 18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406"/>
              <a:ext cx="1549623" cy="832474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4999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30" name="자유형 21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자유형 22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Oval 26"/>
            <p:cNvSpPr>
              <a:spLocks noChangeAspect="1" noChangeArrowheads="1"/>
            </p:cNvSpPr>
            <p:nvPr/>
          </p:nvSpPr>
          <p:spPr bwMode="auto">
            <a:xfrm rot="8100000">
              <a:off x="6007453" y="4665453"/>
              <a:ext cx="1549623" cy="832474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3" name="그룹 60"/>
          <p:cNvGrpSpPr>
            <a:grpSpLocks/>
          </p:cNvGrpSpPr>
          <p:nvPr/>
        </p:nvGrpSpPr>
        <p:grpSpPr bwMode="auto">
          <a:xfrm>
            <a:off x="2714087" y="1947872"/>
            <a:ext cx="925512" cy="836612"/>
            <a:chOff x="5075123" y="3457302"/>
            <a:chExt cx="2481953" cy="2249809"/>
          </a:xfrm>
        </p:grpSpPr>
        <p:sp>
          <p:nvSpPr>
            <p:cNvPr id="34" name="타원 43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406"/>
              <a:ext cx="1549623" cy="832474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4999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37" name="자유형 46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자유형 47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Oval 26"/>
            <p:cNvSpPr>
              <a:spLocks noChangeAspect="1" noChangeArrowheads="1"/>
            </p:cNvSpPr>
            <p:nvPr/>
          </p:nvSpPr>
          <p:spPr bwMode="auto">
            <a:xfrm rot="8100000">
              <a:off x="6007453" y="4665453"/>
              <a:ext cx="1549623" cy="832474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2" name="그룹 60"/>
          <p:cNvGrpSpPr>
            <a:grpSpLocks/>
          </p:cNvGrpSpPr>
          <p:nvPr/>
        </p:nvGrpSpPr>
        <p:grpSpPr bwMode="auto">
          <a:xfrm>
            <a:off x="4109240" y="1947872"/>
            <a:ext cx="925511" cy="836612"/>
            <a:chOff x="5075123" y="3457302"/>
            <a:chExt cx="2481953" cy="2249809"/>
          </a:xfrm>
        </p:grpSpPr>
        <p:sp>
          <p:nvSpPr>
            <p:cNvPr id="43" name="타원 54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406"/>
              <a:ext cx="1549623" cy="832474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4999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46" name="자유형 58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자유형 59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Oval 26"/>
            <p:cNvSpPr>
              <a:spLocks noChangeAspect="1" noChangeArrowheads="1"/>
            </p:cNvSpPr>
            <p:nvPr/>
          </p:nvSpPr>
          <p:spPr bwMode="auto">
            <a:xfrm rot="8100000">
              <a:off x="6007453" y="4665453"/>
              <a:ext cx="1549623" cy="832474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9" name="그룹 60"/>
          <p:cNvGrpSpPr>
            <a:grpSpLocks/>
          </p:cNvGrpSpPr>
          <p:nvPr/>
        </p:nvGrpSpPr>
        <p:grpSpPr bwMode="auto">
          <a:xfrm>
            <a:off x="5504392" y="1947872"/>
            <a:ext cx="925510" cy="836612"/>
            <a:chOff x="5075123" y="3457302"/>
            <a:chExt cx="2481953" cy="2249809"/>
          </a:xfrm>
        </p:grpSpPr>
        <p:sp>
          <p:nvSpPr>
            <p:cNvPr id="50" name="타원 65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406"/>
              <a:ext cx="1549623" cy="832474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4999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53" name="자유형 68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자유형 69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Oval 26"/>
            <p:cNvSpPr>
              <a:spLocks noChangeAspect="1" noChangeArrowheads="1"/>
            </p:cNvSpPr>
            <p:nvPr/>
          </p:nvSpPr>
          <p:spPr bwMode="auto">
            <a:xfrm rot="8100000">
              <a:off x="6007453" y="4665453"/>
              <a:ext cx="1549623" cy="832474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6" name="그룹 60"/>
          <p:cNvGrpSpPr>
            <a:grpSpLocks/>
          </p:cNvGrpSpPr>
          <p:nvPr/>
        </p:nvGrpSpPr>
        <p:grpSpPr bwMode="auto">
          <a:xfrm>
            <a:off x="6899545" y="1947872"/>
            <a:ext cx="925509" cy="836612"/>
            <a:chOff x="5075123" y="3457302"/>
            <a:chExt cx="2481953" cy="2249809"/>
          </a:xfrm>
        </p:grpSpPr>
        <p:sp>
          <p:nvSpPr>
            <p:cNvPr id="57" name="타원 75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406"/>
              <a:ext cx="1549623" cy="832474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4999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60" name="자유형 78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자유형 79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Oval 26"/>
            <p:cNvSpPr>
              <a:spLocks noChangeAspect="1" noChangeArrowheads="1"/>
            </p:cNvSpPr>
            <p:nvPr/>
          </p:nvSpPr>
          <p:spPr bwMode="auto">
            <a:xfrm rot="8100000">
              <a:off x="6007453" y="4665453"/>
              <a:ext cx="1549623" cy="832474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3" name="TextBox 35"/>
          <p:cNvSpPr txBox="1">
            <a:spLocks noChangeArrowheads="1"/>
          </p:cNvSpPr>
          <p:nvPr/>
        </p:nvSpPr>
        <p:spPr bwMode="auto">
          <a:xfrm>
            <a:off x="1318934" y="2033845"/>
            <a:ext cx="92551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en-US" altLang="ko-KR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A</a:t>
            </a:r>
          </a:p>
          <a:p>
            <a:pPr algn="ctr"/>
            <a:r>
              <a:rPr kumimoji="0" lang="en-US" altLang="ko-KR" sz="14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  <a:endParaRPr kumimoji="0" lang="en-US" altLang="ko-KR" sz="1400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64" name="TextBox 35"/>
          <p:cNvSpPr txBox="1">
            <a:spLocks noChangeArrowheads="1"/>
          </p:cNvSpPr>
          <p:nvPr/>
        </p:nvSpPr>
        <p:spPr bwMode="auto">
          <a:xfrm>
            <a:off x="2714089" y="2033845"/>
            <a:ext cx="92551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en-US" altLang="ko-KR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B</a:t>
            </a:r>
          </a:p>
          <a:p>
            <a:pPr algn="ctr"/>
            <a:r>
              <a:rPr kumimoji="0" lang="en-US" altLang="ko-KR" sz="14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  <a:endParaRPr kumimoji="0" lang="en-US" altLang="ko-KR" sz="1400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65" name="TextBox 35"/>
          <p:cNvSpPr txBox="1">
            <a:spLocks noChangeArrowheads="1"/>
          </p:cNvSpPr>
          <p:nvPr/>
        </p:nvSpPr>
        <p:spPr bwMode="auto">
          <a:xfrm>
            <a:off x="4109244" y="2033845"/>
            <a:ext cx="92551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en-US" altLang="ko-KR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C</a:t>
            </a:r>
          </a:p>
          <a:p>
            <a:pPr algn="ctr"/>
            <a:r>
              <a:rPr kumimoji="0" lang="en-US" altLang="ko-KR" sz="14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  <a:endParaRPr kumimoji="0" lang="en-US" altLang="ko-KR" sz="1400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66" name="TextBox 35"/>
          <p:cNvSpPr txBox="1">
            <a:spLocks noChangeArrowheads="1"/>
          </p:cNvSpPr>
          <p:nvPr/>
        </p:nvSpPr>
        <p:spPr bwMode="auto">
          <a:xfrm>
            <a:off x="5504399" y="2033845"/>
            <a:ext cx="92551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en-US" altLang="ko-KR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D</a:t>
            </a:r>
          </a:p>
          <a:p>
            <a:pPr algn="ctr"/>
            <a:r>
              <a:rPr kumimoji="0" lang="en-US" altLang="ko-KR" sz="14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  <a:endParaRPr kumimoji="0" lang="en-US" altLang="ko-KR" sz="1400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67" name="TextBox 35"/>
          <p:cNvSpPr txBox="1">
            <a:spLocks noChangeArrowheads="1"/>
          </p:cNvSpPr>
          <p:nvPr/>
        </p:nvSpPr>
        <p:spPr bwMode="auto">
          <a:xfrm>
            <a:off x="6899554" y="2033845"/>
            <a:ext cx="92551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en-US" altLang="ko-KR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E</a:t>
            </a:r>
          </a:p>
          <a:p>
            <a:pPr algn="ctr"/>
            <a:r>
              <a:rPr kumimoji="0" lang="en-US" altLang="ko-KR" sz="14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  <a:endParaRPr kumimoji="0" lang="en-US" altLang="ko-KR" sz="1400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68" name="L 도형 83"/>
          <p:cNvSpPr/>
          <p:nvPr/>
        </p:nvSpPr>
        <p:spPr>
          <a:xfrm rot="13500000">
            <a:off x="2310422" y="2193012"/>
            <a:ext cx="254586" cy="254586"/>
          </a:xfrm>
          <a:prstGeom prst="corner">
            <a:avLst>
              <a:gd name="adj1" fmla="val 31481"/>
              <a:gd name="adj2" fmla="val 28836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L 도형 84"/>
          <p:cNvSpPr/>
          <p:nvPr/>
        </p:nvSpPr>
        <p:spPr>
          <a:xfrm rot="13500000">
            <a:off x="3705577" y="2193011"/>
            <a:ext cx="254586" cy="254586"/>
          </a:xfrm>
          <a:prstGeom prst="corner">
            <a:avLst>
              <a:gd name="adj1" fmla="val 31481"/>
              <a:gd name="adj2" fmla="val 28836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L 도형 85"/>
          <p:cNvSpPr/>
          <p:nvPr/>
        </p:nvSpPr>
        <p:spPr>
          <a:xfrm rot="13500000">
            <a:off x="5100732" y="2193010"/>
            <a:ext cx="254586" cy="254586"/>
          </a:xfrm>
          <a:prstGeom prst="corner">
            <a:avLst>
              <a:gd name="adj1" fmla="val 31481"/>
              <a:gd name="adj2" fmla="val 28836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L 도형 86"/>
          <p:cNvSpPr/>
          <p:nvPr/>
        </p:nvSpPr>
        <p:spPr>
          <a:xfrm rot="13500000">
            <a:off x="6495887" y="2193010"/>
            <a:ext cx="254586" cy="254586"/>
          </a:xfrm>
          <a:prstGeom prst="corner">
            <a:avLst>
              <a:gd name="adj1" fmla="val 31481"/>
              <a:gd name="adj2" fmla="val 28836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Free PPT Diagrams : </a:t>
            </a:r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모서리가 둥근 직사각형 81"/>
          <p:cNvSpPr/>
          <p:nvPr/>
        </p:nvSpPr>
        <p:spPr>
          <a:xfrm>
            <a:off x="1106615" y="2123855"/>
            <a:ext cx="6930770" cy="495055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28650" y="950813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타원 5"/>
          <p:cNvSpPr/>
          <p:nvPr/>
        </p:nvSpPr>
        <p:spPr>
          <a:xfrm>
            <a:off x="1352129" y="1943835"/>
            <a:ext cx="837876" cy="837877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타원 40"/>
          <p:cNvSpPr/>
          <p:nvPr/>
        </p:nvSpPr>
        <p:spPr>
          <a:xfrm>
            <a:off x="2747284" y="1943835"/>
            <a:ext cx="837876" cy="837877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타원 50"/>
          <p:cNvSpPr/>
          <p:nvPr/>
        </p:nvSpPr>
        <p:spPr>
          <a:xfrm>
            <a:off x="4142439" y="1943835"/>
            <a:ext cx="837876" cy="837877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타원 62"/>
          <p:cNvSpPr/>
          <p:nvPr/>
        </p:nvSpPr>
        <p:spPr>
          <a:xfrm>
            <a:off x="5537594" y="1943835"/>
            <a:ext cx="837876" cy="837877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타원 72"/>
          <p:cNvSpPr/>
          <p:nvPr/>
        </p:nvSpPr>
        <p:spPr>
          <a:xfrm>
            <a:off x="6932749" y="1943835"/>
            <a:ext cx="837876" cy="837877"/>
          </a:xfrm>
          <a:prstGeom prst="ellipse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59632" y="2888940"/>
            <a:ext cx="106211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en-US" altLang="ko-KR" sz="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54787" y="2888940"/>
            <a:ext cx="106211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en-US" altLang="ko-KR" sz="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49942" y="2888940"/>
            <a:ext cx="106211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en-US" altLang="ko-KR" sz="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45097" y="2888940"/>
            <a:ext cx="106211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en-US" altLang="ko-KR" sz="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40252" y="2888940"/>
            <a:ext cx="106211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  <a:endParaRPr lang="en-US" altLang="ko-KR" sz="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L 도형 93"/>
          <p:cNvSpPr/>
          <p:nvPr/>
        </p:nvSpPr>
        <p:spPr>
          <a:xfrm rot="13500000">
            <a:off x="1024326" y="3527055"/>
            <a:ext cx="254586" cy="254586"/>
          </a:xfrm>
          <a:prstGeom prst="corner">
            <a:avLst>
              <a:gd name="adj1" fmla="val 31481"/>
              <a:gd name="adj2" fmla="val 2883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L 도형 95"/>
          <p:cNvSpPr/>
          <p:nvPr/>
        </p:nvSpPr>
        <p:spPr>
          <a:xfrm rot="13500000">
            <a:off x="1024326" y="4381989"/>
            <a:ext cx="254586" cy="254586"/>
          </a:xfrm>
          <a:prstGeom prst="corner">
            <a:avLst>
              <a:gd name="adj1" fmla="val 31481"/>
              <a:gd name="adj2" fmla="val 2883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L 도형 96"/>
          <p:cNvSpPr/>
          <p:nvPr/>
        </p:nvSpPr>
        <p:spPr>
          <a:xfrm rot="13500000">
            <a:off x="1024326" y="5236922"/>
            <a:ext cx="254586" cy="254586"/>
          </a:xfrm>
          <a:prstGeom prst="corner">
            <a:avLst>
              <a:gd name="adj1" fmla="val 31481"/>
              <a:gd name="adj2" fmla="val 2883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349642" y="3517225"/>
            <a:ext cx="2412268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</a:p>
          <a:p>
            <a:pPr>
              <a:defRPr/>
            </a:pPr>
            <a:endParaRPr lang="en-US" altLang="ko-KR" sz="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349642" y="4364502"/>
            <a:ext cx="2412268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</a:p>
          <a:p>
            <a:pPr>
              <a:defRPr/>
            </a:pPr>
            <a:endParaRPr lang="en-US" altLang="ko-KR" sz="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349642" y="5211778"/>
            <a:ext cx="2412268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</a:p>
          <a:p>
            <a:pPr>
              <a:defRPr/>
            </a:pPr>
            <a:endParaRPr lang="en-US" altLang="ko-KR" sz="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760132" y="4059070"/>
            <a:ext cx="2412268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</a:p>
          <a:p>
            <a:pPr>
              <a:defRPr/>
            </a:pPr>
            <a:endParaRPr lang="en-US" altLang="ko-KR" sz="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760132" y="4906347"/>
            <a:ext cx="2412268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</a:t>
            </a: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</a:p>
          <a:p>
            <a:pPr>
              <a:defRPr/>
            </a:pPr>
            <a:endParaRPr lang="en-US" altLang="ko-KR" sz="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</p:txBody>
      </p:sp>
      <p:sp>
        <p:nvSpPr>
          <p:cNvPr id="25" name="L 도형 102"/>
          <p:cNvSpPr/>
          <p:nvPr/>
        </p:nvSpPr>
        <p:spPr>
          <a:xfrm rot="13500000">
            <a:off x="5452819" y="4066953"/>
            <a:ext cx="254586" cy="254586"/>
          </a:xfrm>
          <a:prstGeom prst="corner">
            <a:avLst>
              <a:gd name="adj1" fmla="val 31481"/>
              <a:gd name="adj2" fmla="val 2883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L 도형 103"/>
          <p:cNvSpPr/>
          <p:nvPr/>
        </p:nvSpPr>
        <p:spPr>
          <a:xfrm rot="13500000">
            <a:off x="5452819" y="4921887"/>
            <a:ext cx="254586" cy="254586"/>
          </a:xfrm>
          <a:prstGeom prst="corner">
            <a:avLst>
              <a:gd name="adj1" fmla="val 31481"/>
              <a:gd name="adj2" fmla="val 28836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7" name="그룹 60"/>
          <p:cNvGrpSpPr>
            <a:grpSpLocks/>
          </p:cNvGrpSpPr>
          <p:nvPr/>
        </p:nvGrpSpPr>
        <p:grpSpPr bwMode="auto">
          <a:xfrm>
            <a:off x="1318934" y="1947872"/>
            <a:ext cx="925513" cy="836612"/>
            <a:chOff x="5075123" y="3457302"/>
            <a:chExt cx="2481953" cy="2249809"/>
          </a:xfrm>
        </p:grpSpPr>
        <p:sp>
          <p:nvSpPr>
            <p:cNvPr id="28" name="타원 18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406"/>
              <a:ext cx="1549623" cy="832474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Oval 29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4999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31" name="자유형 21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자유형 22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Oval 26"/>
            <p:cNvSpPr>
              <a:spLocks noChangeAspect="1" noChangeArrowheads="1"/>
            </p:cNvSpPr>
            <p:nvPr/>
          </p:nvSpPr>
          <p:spPr bwMode="auto">
            <a:xfrm rot="8100000">
              <a:off x="6007453" y="4665453"/>
              <a:ext cx="1549623" cy="832474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4" name="그룹 60"/>
          <p:cNvGrpSpPr>
            <a:grpSpLocks/>
          </p:cNvGrpSpPr>
          <p:nvPr/>
        </p:nvGrpSpPr>
        <p:grpSpPr bwMode="auto">
          <a:xfrm>
            <a:off x="2714087" y="1947872"/>
            <a:ext cx="925512" cy="836612"/>
            <a:chOff x="5075123" y="3457302"/>
            <a:chExt cx="2481953" cy="2249809"/>
          </a:xfrm>
        </p:grpSpPr>
        <p:sp>
          <p:nvSpPr>
            <p:cNvPr id="35" name="타원 43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406"/>
              <a:ext cx="1549623" cy="832474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4999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39" name="자유형 46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자유형 47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Oval 26"/>
            <p:cNvSpPr>
              <a:spLocks noChangeAspect="1" noChangeArrowheads="1"/>
            </p:cNvSpPr>
            <p:nvPr/>
          </p:nvSpPr>
          <p:spPr bwMode="auto">
            <a:xfrm rot="8100000">
              <a:off x="6007453" y="4665453"/>
              <a:ext cx="1549623" cy="832474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2" name="그룹 60"/>
          <p:cNvGrpSpPr>
            <a:grpSpLocks/>
          </p:cNvGrpSpPr>
          <p:nvPr/>
        </p:nvGrpSpPr>
        <p:grpSpPr bwMode="auto">
          <a:xfrm>
            <a:off x="4109240" y="1947872"/>
            <a:ext cx="925511" cy="836612"/>
            <a:chOff x="5075123" y="3457302"/>
            <a:chExt cx="2481953" cy="2249809"/>
          </a:xfrm>
        </p:grpSpPr>
        <p:sp>
          <p:nvSpPr>
            <p:cNvPr id="43" name="타원 54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406"/>
              <a:ext cx="1549623" cy="832474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4999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46" name="자유형 58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자유형 59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Oval 26"/>
            <p:cNvSpPr>
              <a:spLocks noChangeAspect="1" noChangeArrowheads="1"/>
            </p:cNvSpPr>
            <p:nvPr/>
          </p:nvSpPr>
          <p:spPr bwMode="auto">
            <a:xfrm rot="8100000">
              <a:off x="6007453" y="4665453"/>
              <a:ext cx="1549623" cy="832474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9" name="그룹 60"/>
          <p:cNvGrpSpPr>
            <a:grpSpLocks/>
          </p:cNvGrpSpPr>
          <p:nvPr/>
        </p:nvGrpSpPr>
        <p:grpSpPr bwMode="auto">
          <a:xfrm>
            <a:off x="5504392" y="1947872"/>
            <a:ext cx="925510" cy="836612"/>
            <a:chOff x="5075123" y="3457302"/>
            <a:chExt cx="2481953" cy="2249809"/>
          </a:xfrm>
        </p:grpSpPr>
        <p:sp>
          <p:nvSpPr>
            <p:cNvPr id="50" name="타원 65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406"/>
              <a:ext cx="1549623" cy="832474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4999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53" name="자유형 68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자유형 69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Oval 26"/>
            <p:cNvSpPr>
              <a:spLocks noChangeAspect="1" noChangeArrowheads="1"/>
            </p:cNvSpPr>
            <p:nvPr/>
          </p:nvSpPr>
          <p:spPr bwMode="auto">
            <a:xfrm rot="8100000">
              <a:off x="6007453" y="4665453"/>
              <a:ext cx="1549623" cy="832474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6" name="그룹 60"/>
          <p:cNvGrpSpPr>
            <a:grpSpLocks/>
          </p:cNvGrpSpPr>
          <p:nvPr/>
        </p:nvGrpSpPr>
        <p:grpSpPr bwMode="auto">
          <a:xfrm>
            <a:off x="6899545" y="1947872"/>
            <a:ext cx="925509" cy="836612"/>
            <a:chOff x="5075123" y="3457302"/>
            <a:chExt cx="2481953" cy="2249809"/>
          </a:xfrm>
        </p:grpSpPr>
        <p:sp>
          <p:nvSpPr>
            <p:cNvPr id="57" name="타원 75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406"/>
              <a:ext cx="1549623" cy="832474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4999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60" name="자유형 78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자유형 79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Oval 26"/>
            <p:cNvSpPr>
              <a:spLocks noChangeAspect="1" noChangeArrowheads="1"/>
            </p:cNvSpPr>
            <p:nvPr/>
          </p:nvSpPr>
          <p:spPr bwMode="auto">
            <a:xfrm rot="8100000">
              <a:off x="6007453" y="4665453"/>
              <a:ext cx="1549623" cy="832474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3" name="TextBox 35"/>
          <p:cNvSpPr txBox="1">
            <a:spLocks noChangeArrowheads="1"/>
          </p:cNvSpPr>
          <p:nvPr/>
        </p:nvSpPr>
        <p:spPr bwMode="auto">
          <a:xfrm>
            <a:off x="1318934" y="2033845"/>
            <a:ext cx="92551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en-US" altLang="ko-KR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A</a:t>
            </a:r>
          </a:p>
          <a:p>
            <a:pPr algn="ctr"/>
            <a:r>
              <a:rPr kumimoji="0" lang="en-US" altLang="ko-KR" sz="14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  <a:endParaRPr kumimoji="0" lang="en-US" altLang="ko-KR" sz="1400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64" name="TextBox 35"/>
          <p:cNvSpPr txBox="1">
            <a:spLocks noChangeArrowheads="1"/>
          </p:cNvSpPr>
          <p:nvPr/>
        </p:nvSpPr>
        <p:spPr bwMode="auto">
          <a:xfrm>
            <a:off x="2714089" y="2033845"/>
            <a:ext cx="92551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en-US" altLang="ko-KR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B</a:t>
            </a:r>
          </a:p>
          <a:p>
            <a:pPr algn="ctr"/>
            <a:r>
              <a:rPr kumimoji="0" lang="en-US" altLang="ko-KR" sz="14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  <a:endParaRPr kumimoji="0" lang="en-US" altLang="ko-KR" sz="1400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65" name="TextBox 35"/>
          <p:cNvSpPr txBox="1">
            <a:spLocks noChangeArrowheads="1"/>
          </p:cNvSpPr>
          <p:nvPr/>
        </p:nvSpPr>
        <p:spPr bwMode="auto">
          <a:xfrm>
            <a:off x="4109244" y="2033845"/>
            <a:ext cx="92551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en-US" altLang="ko-KR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C</a:t>
            </a:r>
          </a:p>
          <a:p>
            <a:pPr algn="ctr"/>
            <a:r>
              <a:rPr kumimoji="0" lang="en-US" altLang="ko-KR" sz="14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  <a:endParaRPr kumimoji="0" lang="en-US" altLang="ko-KR" sz="1400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66" name="TextBox 35"/>
          <p:cNvSpPr txBox="1">
            <a:spLocks noChangeArrowheads="1"/>
          </p:cNvSpPr>
          <p:nvPr/>
        </p:nvSpPr>
        <p:spPr bwMode="auto">
          <a:xfrm>
            <a:off x="5504399" y="2033845"/>
            <a:ext cx="92551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en-US" altLang="ko-KR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D</a:t>
            </a:r>
          </a:p>
          <a:p>
            <a:pPr algn="ctr"/>
            <a:r>
              <a:rPr kumimoji="0" lang="en-US" altLang="ko-KR" sz="14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  <a:endParaRPr kumimoji="0" lang="en-US" altLang="ko-KR" sz="1400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67" name="TextBox 35"/>
          <p:cNvSpPr txBox="1">
            <a:spLocks noChangeArrowheads="1"/>
          </p:cNvSpPr>
          <p:nvPr/>
        </p:nvSpPr>
        <p:spPr bwMode="auto">
          <a:xfrm>
            <a:off x="6899554" y="2033845"/>
            <a:ext cx="92551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en-US" altLang="ko-KR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E</a:t>
            </a:r>
          </a:p>
          <a:p>
            <a:pPr algn="ctr"/>
            <a:r>
              <a:rPr kumimoji="0" lang="en-US" altLang="ko-KR" sz="14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</a:t>
            </a:r>
            <a:endParaRPr kumimoji="0" lang="en-US" altLang="ko-KR" sz="1400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68" name="L 도형 83"/>
          <p:cNvSpPr/>
          <p:nvPr/>
        </p:nvSpPr>
        <p:spPr>
          <a:xfrm rot="13500000">
            <a:off x="2310422" y="2193012"/>
            <a:ext cx="254586" cy="254586"/>
          </a:xfrm>
          <a:prstGeom prst="corner">
            <a:avLst>
              <a:gd name="adj1" fmla="val 31481"/>
              <a:gd name="adj2" fmla="val 28836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L 도형 84"/>
          <p:cNvSpPr/>
          <p:nvPr/>
        </p:nvSpPr>
        <p:spPr>
          <a:xfrm rot="13500000">
            <a:off x="3705577" y="2193011"/>
            <a:ext cx="254586" cy="254586"/>
          </a:xfrm>
          <a:prstGeom prst="corner">
            <a:avLst>
              <a:gd name="adj1" fmla="val 31481"/>
              <a:gd name="adj2" fmla="val 28836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L 도형 85"/>
          <p:cNvSpPr/>
          <p:nvPr/>
        </p:nvSpPr>
        <p:spPr>
          <a:xfrm rot="13500000">
            <a:off x="5100732" y="2193010"/>
            <a:ext cx="254586" cy="254586"/>
          </a:xfrm>
          <a:prstGeom prst="corner">
            <a:avLst>
              <a:gd name="adj1" fmla="val 31481"/>
              <a:gd name="adj2" fmla="val 28836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L 도형 86"/>
          <p:cNvSpPr/>
          <p:nvPr/>
        </p:nvSpPr>
        <p:spPr>
          <a:xfrm rot="13500000">
            <a:off x="6495887" y="2193010"/>
            <a:ext cx="254586" cy="254586"/>
          </a:xfrm>
          <a:prstGeom prst="corner">
            <a:avLst>
              <a:gd name="adj1" fmla="val 31481"/>
              <a:gd name="adj2" fmla="val 28836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90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298</Words>
  <Application>Microsoft Office PowerPoint</Application>
  <PresentationFormat>On-screen Show (4:3)</PresentationFormat>
  <Paragraphs>76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9</cp:revision>
  <dcterms:created xsi:type="dcterms:W3CDTF">2014-02-28T09:23:05Z</dcterms:created>
  <dcterms:modified xsi:type="dcterms:W3CDTF">2014-03-20T14:01:29Z</dcterms:modified>
</cp:coreProperties>
</file>