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00" d="100"/>
          <a:sy n="100" d="100"/>
        </p:scale>
        <p:origin x="-1992" y="-8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403648" y="592297"/>
            <a:ext cx="3138959" cy="4563593"/>
            <a:chOff x="2330748" y="681143"/>
            <a:chExt cx="3851379" cy="5599348"/>
          </a:xfrm>
        </p:grpSpPr>
        <p:sp>
          <p:nvSpPr>
            <p:cNvPr id="40" name="자유형 10"/>
            <p:cNvSpPr/>
            <p:nvPr/>
          </p:nvSpPr>
          <p:spPr>
            <a:xfrm>
              <a:off x="3147743" y="68114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2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자유형 12"/>
            <p:cNvSpPr/>
            <p:nvPr/>
          </p:nvSpPr>
          <p:spPr>
            <a:xfrm rot="16200000">
              <a:off x="3147743" y="147218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자유형 15"/>
            <p:cNvSpPr/>
            <p:nvPr/>
          </p:nvSpPr>
          <p:spPr>
            <a:xfrm rot="5400000">
              <a:off x="2359324" y="144360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자유형 24"/>
            <p:cNvSpPr/>
            <p:nvPr/>
          </p:nvSpPr>
          <p:spPr>
            <a:xfrm>
              <a:off x="2330748" y="14462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자유형 25"/>
            <p:cNvSpPr/>
            <p:nvPr/>
          </p:nvSpPr>
          <p:spPr>
            <a:xfrm rot="5400000">
              <a:off x="2359324" y="223726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자유형 26"/>
            <p:cNvSpPr/>
            <p:nvPr/>
          </p:nvSpPr>
          <p:spPr>
            <a:xfrm rot="10800000">
              <a:off x="2359324" y="2272981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자유형 27"/>
            <p:cNvSpPr/>
            <p:nvPr/>
          </p:nvSpPr>
          <p:spPr>
            <a:xfrm>
              <a:off x="2330748" y="30690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자유형 28"/>
            <p:cNvSpPr/>
            <p:nvPr/>
          </p:nvSpPr>
          <p:spPr>
            <a:xfrm rot="10800000">
              <a:off x="2359324" y="306902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자유형 29"/>
            <p:cNvSpPr/>
            <p:nvPr/>
          </p:nvSpPr>
          <p:spPr>
            <a:xfrm>
              <a:off x="3150363" y="30404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9" name="자유형 31"/>
            <p:cNvSpPr/>
            <p:nvPr/>
          </p:nvSpPr>
          <p:spPr>
            <a:xfrm>
              <a:off x="3147743" y="383411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0" name="자유형 33"/>
            <p:cNvSpPr/>
            <p:nvPr/>
          </p:nvSpPr>
          <p:spPr>
            <a:xfrm rot="16200000">
              <a:off x="3147743" y="46251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1" name="자유형 34"/>
            <p:cNvSpPr/>
            <p:nvPr/>
          </p:nvSpPr>
          <p:spPr>
            <a:xfrm rot="5400000">
              <a:off x="2359324" y="459657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2" name="자유형 35"/>
            <p:cNvSpPr/>
            <p:nvPr/>
          </p:nvSpPr>
          <p:spPr>
            <a:xfrm>
              <a:off x="2330748" y="459919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3" name="자유형 36"/>
            <p:cNvSpPr/>
            <p:nvPr/>
          </p:nvSpPr>
          <p:spPr>
            <a:xfrm rot="5400000">
              <a:off x="2359324" y="539023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4" name="자유형 37"/>
            <p:cNvSpPr/>
            <p:nvPr/>
          </p:nvSpPr>
          <p:spPr>
            <a:xfrm rot="10800000">
              <a:off x="2359324" y="542571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55" name="그룹 42"/>
            <p:cNvGrpSpPr/>
            <p:nvPr/>
          </p:nvGrpSpPr>
          <p:grpSpPr>
            <a:xfrm>
              <a:off x="3178938" y="1472183"/>
              <a:ext cx="3003154" cy="854773"/>
              <a:chOff x="1684775" y="1924785"/>
              <a:chExt cx="3003154" cy="854773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64" name="자유형 11"/>
              <p:cNvSpPr/>
              <p:nvPr/>
            </p:nvSpPr>
            <p:spPr>
              <a:xfrm rot="10800000">
                <a:off x="1684775" y="192478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순서도: 저장 데이터 39"/>
              <p:cNvSpPr>
                <a:spLocks noChangeAspect="1"/>
              </p:cNvSpPr>
              <p:nvPr/>
            </p:nvSpPr>
            <p:spPr>
              <a:xfrm rot="10800000">
                <a:off x="2096877" y="1933861"/>
                <a:ext cx="2591052" cy="832269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6" name="그룹 43"/>
            <p:cNvGrpSpPr/>
            <p:nvPr/>
          </p:nvGrpSpPr>
          <p:grpSpPr>
            <a:xfrm>
              <a:off x="3178938" y="3043073"/>
              <a:ext cx="3003189" cy="854773"/>
              <a:chOff x="1684775" y="349567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62" name="자유형 30"/>
              <p:cNvSpPr/>
              <p:nvPr/>
            </p:nvSpPr>
            <p:spPr>
              <a:xfrm rot="10800000">
                <a:off x="1684775" y="349567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순서도: 저장 데이터 40"/>
              <p:cNvSpPr/>
              <p:nvPr/>
            </p:nvSpPr>
            <p:spPr>
              <a:xfrm rot="10800000">
                <a:off x="2096911" y="35094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7" name="그룹 44"/>
            <p:cNvGrpSpPr/>
            <p:nvPr/>
          </p:nvGrpSpPr>
          <p:grpSpPr>
            <a:xfrm>
              <a:off x="3178938" y="4625153"/>
              <a:ext cx="3003189" cy="854773"/>
              <a:chOff x="1684775" y="507775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60" name="자유형 32"/>
              <p:cNvSpPr/>
              <p:nvPr/>
            </p:nvSpPr>
            <p:spPr>
              <a:xfrm rot="10800000">
                <a:off x="1684775" y="507775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순서도: 저장 데이터 41"/>
              <p:cNvSpPr/>
              <p:nvPr/>
            </p:nvSpPr>
            <p:spPr>
              <a:xfrm rot="10800000">
                <a:off x="2096911" y="50941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66" name="TextBox 65"/>
          <p:cNvSpPr txBox="1"/>
          <p:nvPr/>
        </p:nvSpPr>
        <p:spPr>
          <a:xfrm>
            <a:off x="4759552" y="1266425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759552" y="2557232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59552" y="3823469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69" name="직사각형 49"/>
          <p:cNvSpPr/>
          <p:nvPr/>
        </p:nvSpPr>
        <p:spPr>
          <a:xfrm>
            <a:off x="2870851" y="1459228"/>
            <a:ext cx="1260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 Black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here </a:t>
            </a:r>
          </a:p>
        </p:txBody>
      </p:sp>
      <p:sp>
        <p:nvSpPr>
          <p:cNvPr id="70" name="직사각형 50"/>
          <p:cNvSpPr/>
          <p:nvPr/>
        </p:nvSpPr>
        <p:spPr>
          <a:xfrm>
            <a:off x="2860493" y="2750035"/>
            <a:ext cx="12119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B.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1" name="직사각형 56"/>
          <p:cNvSpPr/>
          <p:nvPr/>
        </p:nvSpPr>
        <p:spPr>
          <a:xfrm>
            <a:off x="2860493" y="4040842"/>
            <a:ext cx="12634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here 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3648" y="592297"/>
            <a:ext cx="3138959" cy="4563593"/>
            <a:chOff x="2330748" y="681143"/>
            <a:chExt cx="3851379" cy="5599348"/>
          </a:xfrm>
        </p:grpSpPr>
        <p:sp>
          <p:nvSpPr>
            <p:cNvPr id="6" name="자유형 10"/>
            <p:cNvSpPr/>
            <p:nvPr/>
          </p:nvSpPr>
          <p:spPr>
            <a:xfrm>
              <a:off x="3147743" y="68114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2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자유형 12"/>
            <p:cNvSpPr/>
            <p:nvPr/>
          </p:nvSpPr>
          <p:spPr>
            <a:xfrm rot="16200000">
              <a:off x="3147743" y="147218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자유형 15"/>
            <p:cNvSpPr/>
            <p:nvPr/>
          </p:nvSpPr>
          <p:spPr>
            <a:xfrm rot="5400000">
              <a:off x="2359324" y="144360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자유형 24"/>
            <p:cNvSpPr/>
            <p:nvPr/>
          </p:nvSpPr>
          <p:spPr>
            <a:xfrm>
              <a:off x="2330748" y="14462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자유형 25"/>
            <p:cNvSpPr/>
            <p:nvPr/>
          </p:nvSpPr>
          <p:spPr>
            <a:xfrm rot="5400000">
              <a:off x="2359324" y="223726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자유형 26"/>
            <p:cNvSpPr/>
            <p:nvPr/>
          </p:nvSpPr>
          <p:spPr>
            <a:xfrm rot="10800000">
              <a:off x="2359324" y="2272981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자유형 27"/>
            <p:cNvSpPr/>
            <p:nvPr/>
          </p:nvSpPr>
          <p:spPr>
            <a:xfrm>
              <a:off x="2330748" y="30690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자유형 28"/>
            <p:cNvSpPr/>
            <p:nvPr/>
          </p:nvSpPr>
          <p:spPr>
            <a:xfrm rot="10800000">
              <a:off x="2359324" y="306902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자유형 29"/>
            <p:cNvSpPr/>
            <p:nvPr/>
          </p:nvSpPr>
          <p:spPr>
            <a:xfrm>
              <a:off x="3150363" y="30404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자유형 31"/>
            <p:cNvSpPr/>
            <p:nvPr/>
          </p:nvSpPr>
          <p:spPr>
            <a:xfrm>
              <a:off x="3147743" y="383411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자유형 33"/>
            <p:cNvSpPr/>
            <p:nvPr/>
          </p:nvSpPr>
          <p:spPr>
            <a:xfrm rot="16200000">
              <a:off x="3147743" y="46251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자유형 34"/>
            <p:cNvSpPr/>
            <p:nvPr/>
          </p:nvSpPr>
          <p:spPr>
            <a:xfrm rot="5400000">
              <a:off x="2359324" y="459657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자유형 35"/>
            <p:cNvSpPr/>
            <p:nvPr/>
          </p:nvSpPr>
          <p:spPr>
            <a:xfrm>
              <a:off x="2330748" y="459919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자유형 36"/>
            <p:cNvSpPr/>
            <p:nvPr/>
          </p:nvSpPr>
          <p:spPr>
            <a:xfrm rot="5400000">
              <a:off x="2359324" y="539023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자유형 37"/>
            <p:cNvSpPr/>
            <p:nvPr/>
          </p:nvSpPr>
          <p:spPr>
            <a:xfrm rot="10800000">
              <a:off x="2359324" y="542571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21" name="그룹 42"/>
            <p:cNvGrpSpPr/>
            <p:nvPr/>
          </p:nvGrpSpPr>
          <p:grpSpPr>
            <a:xfrm>
              <a:off x="3178938" y="1472183"/>
              <a:ext cx="3003154" cy="854773"/>
              <a:chOff x="1684775" y="1924785"/>
              <a:chExt cx="3003154" cy="854773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8" name="자유형 11"/>
              <p:cNvSpPr/>
              <p:nvPr/>
            </p:nvSpPr>
            <p:spPr>
              <a:xfrm rot="10800000">
                <a:off x="1684775" y="192478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순서도: 저장 데이터 39"/>
              <p:cNvSpPr>
                <a:spLocks noChangeAspect="1"/>
              </p:cNvSpPr>
              <p:nvPr/>
            </p:nvSpPr>
            <p:spPr>
              <a:xfrm rot="10800000">
                <a:off x="2096877" y="1933861"/>
                <a:ext cx="2591052" cy="832269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" name="그룹 43"/>
            <p:cNvGrpSpPr/>
            <p:nvPr/>
          </p:nvGrpSpPr>
          <p:grpSpPr>
            <a:xfrm>
              <a:off x="3178938" y="3043073"/>
              <a:ext cx="3003189" cy="854773"/>
              <a:chOff x="1684775" y="349567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26" name="자유형 30"/>
              <p:cNvSpPr/>
              <p:nvPr/>
            </p:nvSpPr>
            <p:spPr>
              <a:xfrm rot="10800000">
                <a:off x="1684775" y="349567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순서도: 저장 데이터 40"/>
              <p:cNvSpPr/>
              <p:nvPr/>
            </p:nvSpPr>
            <p:spPr>
              <a:xfrm rot="10800000">
                <a:off x="2096911" y="35094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3" name="그룹 44"/>
            <p:cNvGrpSpPr/>
            <p:nvPr/>
          </p:nvGrpSpPr>
          <p:grpSpPr>
            <a:xfrm>
              <a:off x="3178938" y="4625153"/>
              <a:ext cx="3003189" cy="854773"/>
              <a:chOff x="1684775" y="507775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24" name="자유형 32"/>
              <p:cNvSpPr/>
              <p:nvPr/>
            </p:nvSpPr>
            <p:spPr>
              <a:xfrm rot="10800000">
                <a:off x="1684775" y="507775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순서도: 저장 데이터 41"/>
              <p:cNvSpPr/>
              <p:nvPr/>
            </p:nvSpPr>
            <p:spPr>
              <a:xfrm rot="10800000">
                <a:off x="2096911" y="50941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4759552" y="1266425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59552" y="2557232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59552" y="3823469"/>
            <a:ext cx="348485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33" name="직사각형 49"/>
          <p:cNvSpPr/>
          <p:nvPr/>
        </p:nvSpPr>
        <p:spPr>
          <a:xfrm>
            <a:off x="2870851" y="1459228"/>
            <a:ext cx="1260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 Black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here </a:t>
            </a:r>
          </a:p>
        </p:txBody>
      </p:sp>
      <p:sp>
        <p:nvSpPr>
          <p:cNvPr id="36" name="직사각형 50"/>
          <p:cNvSpPr/>
          <p:nvPr/>
        </p:nvSpPr>
        <p:spPr>
          <a:xfrm>
            <a:off x="2860493" y="2750035"/>
            <a:ext cx="12119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B.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7" name="직사각형 56"/>
          <p:cNvSpPr/>
          <p:nvPr/>
        </p:nvSpPr>
        <p:spPr>
          <a:xfrm>
            <a:off x="2860493" y="4040842"/>
            <a:ext cx="12634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here 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234</Words>
  <Application>Microsoft Office PowerPoint</Application>
  <PresentationFormat>On-screen Show (16:9)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2014-03-15T06:08:08Z</dcterms:modified>
</cp:coreProperties>
</file>