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9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312" y="200834"/>
            <a:ext cx="9145313" cy="6540534"/>
            <a:chOff x="-1312" y="200834"/>
            <a:chExt cx="9145313" cy="6540534"/>
          </a:xfrm>
        </p:grpSpPr>
        <p:sp>
          <p:nvSpPr>
            <p:cNvPr id="9" name="자유형 10"/>
            <p:cNvSpPr/>
            <p:nvPr/>
          </p:nvSpPr>
          <p:spPr>
            <a:xfrm>
              <a:off x="3147743" y="68114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2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자유형 12"/>
            <p:cNvSpPr/>
            <p:nvPr/>
          </p:nvSpPr>
          <p:spPr>
            <a:xfrm rot="16200000">
              <a:off x="3147743" y="147218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자유형 15"/>
            <p:cNvSpPr/>
            <p:nvPr/>
          </p:nvSpPr>
          <p:spPr>
            <a:xfrm rot="5400000">
              <a:off x="2359324" y="144360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자유형 24"/>
            <p:cNvSpPr/>
            <p:nvPr/>
          </p:nvSpPr>
          <p:spPr>
            <a:xfrm>
              <a:off x="2330748" y="14462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자유형 25"/>
            <p:cNvSpPr/>
            <p:nvPr/>
          </p:nvSpPr>
          <p:spPr>
            <a:xfrm rot="5400000">
              <a:off x="2359324" y="223726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자유형 26"/>
            <p:cNvSpPr/>
            <p:nvPr/>
          </p:nvSpPr>
          <p:spPr>
            <a:xfrm rot="10800000">
              <a:off x="2359324" y="2272981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자유형 27"/>
            <p:cNvSpPr/>
            <p:nvPr/>
          </p:nvSpPr>
          <p:spPr>
            <a:xfrm>
              <a:off x="2330748" y="30690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자유형 28"/>
            <p:cNvSpPr/>
            <p:nvPr/>
          </p:nvSpPr>
          <p:spPr>
            <a:xfrm rot="10800000">
              <a:off x="2359324" y="306902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자유형 29"/>
            <p:cNvSpPr/>
            <p:nvPr/>
          </p:nvSpPr>
          <p:spPr>
            <a:xfrm>
              <a:off x="3150363" y="30404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자유형 31"/>
            <p:cNvSpPr/>
            <p:nvPr/>
          </p:nvSpPr>
          <p:spPr>
            <a:xfrm>
              <a:off x="3147743" y="383411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자유형 33"/>
            <p:cNvSpPr/>
            <p:nvPr/>
          </p:nvSpPr>
          <p:spPr>
            <a:xfrm rot="16200000">
              <a:off x="3147743" y="46251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자유형 34"/>
            <p:cNvSpPr/>
            <p:nvPr/>
          </p:nvSpPr>
          <p:spPr>
            <a:xfrm rot="5400000">
              <a:off x="2359324" y="459657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자유형 35"/>
            <p:cNvSpPr/>
            <p:nvPr/>
          </p:nvSpPr>
          <p:spPr>
            <a:xfrm>
              <a:off x="2330748" y="459919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자유형 36"/>
            <p:cNvSpPr/>
            <p:nvPr/>
          </p:nvSpPr>
          <p:spPr>
            <a:xfrm rot="5400000">
              <a:off x="2359324" y="539023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자유형 37"/>
            <p:cNvSpPr/>
            <p:nvPr/>
          </p:nvSpPr>
          <p:spPr>
            <a:xfrm rot="10800000">
              <a:off x="2359324" y="542571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25" name="그룹 42"/>
            <p:cNvGrpSpPr/>
            <p:nvPr/>
          </p:nvGrpSpPr>
          <p:grpSpPr>
            <a:xfrm>
              <a:off x="3178938" y="1472183"/>
              <a:ext cx="3003189" cy="854773"/>
              <a:chOff x="1684775" y="1924785"/>
              <a:chExt cx="3003189" cy="854773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41" name="자유형 11"/>
              <p:cNvSpPr/>
              <p:nvPr/>
            </p:nvSpPr>
            <p:spPr>
              <a:xfrm rot="10800000">
                <a:off x="1684775" y="192478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순서도: 저장 데이터 39"/>
              <p:cNvSpPr/>
              <p:nvPr/>
            </p:nvSpPr>
            <p:spPr>
              <a:xfrm rot="10800000">
                <a:off x="2096911" y="1933857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6" name="그룹 43"/>
            <p:cNvGrpSpPr/>
            <p:nvPr/>
          </p:nvGrpSpPr>
          <p:grpSpPr>
            <a:xfrm>
              <a:off x="3178938" y="3043073"/>
              <a:ext cx="3003189" cy="854773"/>
              <a:chOff x="1684775" y="349567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37" name="자유형 30"/>
              <p:cNvSpPr/>
              <p:nvPr/>
            </p:nvSpPr>
            <p:spPr>
              <a:xfrm rot="10800000">
                <a:off x="1684775" y="349567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순서도: 저장 데이터 40"/>
              <p:cNvSpPr/>
              <p:nvPr/>
            </p:nvSpPr>
            <p:spPr>
              <a:xfrm rot="10800000">
                <a:off x="2096911" y="35094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그룹 44"/>
            <p:cNvGrpSpPr/>
            <p:nvPr/>
          </p:nvGrpSpPr>
          <p:grpSpPr>
            <a:xfrm>
              <a:off x="3178938" y="4625153"/>
              <a:ext cx="3003189" cy="854773"/>
              <a:chOff x="1684775" y="507775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35" name="자유형 32"/>
              <p:cNvSpPr/>
              <p:nvPr/>
            </p:nvSpPr>
            <p:spPr>
              <a:xfrm rot="10800000">
                <a:off x="1684775" y="507775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순서도: 저장 데이터 41"/>
              <p:cNvSpPr/>
              <p:nvPr/>
            </p:nvSpPr>
            <p:spPr>
              <a:xfrm rot="10800000">
                <a:off x="2096911" y="50941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9" name="Text Box 2"/>
            <p:cNvSpPr txBox="1">
              <a:spLocks noChangeArrowheads="1"/>
            </p:cNvSpPr>
            <p:nvPr/>
          </p:nvSpPr>
          <p:spPr bwMode="auto">
            <a:xfrm>
              <a:off x="1" y="200834"/>
              <a:ext cx="91440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4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Free PPT Chart : ALLPPT.com</a:t>
              </a:r>
              <a:endParaRPr lang="en-US" altLang="ko-KR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>
              <a:hlinkClick r:id="rId2"/>
            </p:cNvPr>
            <p:cNvSpPr txBox="1"/>
            <p:nvPr/>
          </p:nvSpPr>
          <p:spPr>
            <a:xfrm>
              <a:off x="-1312" y="6525924"/>
              <a:ext cx="91440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ALLPPT.com _ Free Powerpoint</a:t>
              </a:r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Templates, Diagrams and Charts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400978" y="2329142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00978" y="3912911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00978" y="5496678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32" name="직사각형 49"/>
          <p:cNvSpPr/>
          <p:nvPr/>
        </p:nvSpPr>
        <p:spPr>
          <a:xfrm>
            <a:off x="4130948" y="1744833"/>
            <a:ext cx="20628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 Black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here Text here</a:t>
            </a:r>
          </a:p>
        </p:txBody>
      </p:sp>
      <p:sp>
        <p:nvSpPr>
          <p:cNvPr id="33" name="직사각형 50"/>
          <p:cNvSpPr/>
          <p:nvPr/>
        </p:nvSpPr>
        <p:spPr>
          <a:xfrm>
            <a:off x="4130948" y="3328602"/>
            <a:ext cx="20628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here Text here</a:t>
            </a:r>
          </a:p>
        </p:txBody>
      </p:sp>
      <p:sp>
        <p:nvSpPr>
          <p:cNvPr id="34" name="직사각형 56"/>
          <p:cNvSpPr/>
          <p:nvPr/>
        </p:nvSpPr>
        <p:spPr>
          <a:xfrm>
            <a:off x="4130948" y="4912371"/>
            <a:ext cx="20654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here Text here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-1312" y="681143"/>
            <a:ext cx="9144000" cy="6060225"/>
            <a:chOff x="-1312" y="681143"/>
            <a:chExt cx="9144000" cy="6060225"/>
          </a:xfrm>
        </p:grpSpPr>
        <p:sp>
          <p:nvSpPr>
            <p:cNvPr id="40" name="자유형 10"/>
            <p:cNvSpPr/>
            <p:nvPr/>
          </p:nvSpPr>
          <p:spPr>
            <a:xfrm>
              <a:off x="3147743" y="68114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2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1" name="자유형 12"/>
            <p:cNvSpPr/>
            <p:nvPr/>
          </p:nvSpPr>
          <p:spPr>
            <a:xfrm rot="16200000">
              <a:off x="3147743" y="147218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자유형 15"/>
            <p:cNvSpPr/>
            <p:nvPr/>
          </p:nvSpPr>
          <p:spPr>
            <a:xfrm rot="5400000">
              <a:off x="2359324" y="144360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자유형 24"/>
            <p:cNvSpPr/>
            <p:nvPr/>
          </p:nvSpPr>
          <p:spPr>
            <a:xfrm>
              <a:off x="2330748" y="14462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자유형 25"/>
            <p:cNvSpPr/>
            <p:nvPr/>
          </p:nvSpPr>
          <p:spPr>
            <a:xfrm rot="5400000">
              <a:off x="2359324" y="223726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5" name="자유형 26"/>
            <p:cNvSpPr/>
            <p:nvPr/>
          </p:nvSpPr>
          <p:spPr>
            <a:xfrm rot="10800000">
              <a:off x="2359324" y="2272981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자유형 27"/>
            <p:cNvSpPr/>
            <p:nvPr/>
          </p:nvSpPr>
          <p:spPr>
            <a:xfrm>
              <a:off x="2330748" y="306902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자유형 28"/>
            <p:cNvSpPr/>
            <p:nvPr/>
          </p:nvSpPr>
          <p:spPr>
            <a:xfrm rot="10800000">
              <a:off x="2359324" y="306902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자유형 29"/>
            <p:cNvSpPr/>
            <p:nvPr/>
          </p:nvSpPr>
          <p:spPr>
            <a:xfrm>
              <a:off x="3150363" y="30404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49" name="자유형 31"/>
            <p:cNvSpPr/>
            <p:nvPr/>
          </p:nvSpPr>
          <p:spPr>
            <a:xfrm>
              <a:off x="3147743" y="3834113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0" name="자유형 33"/>
            <p:cNvSpPr/>
            <p:nvPr/>
          </p:nvSpPr>
          <p:spPr>
            <a:xfrm rot="16200000">
              <a:off x="3147743" y="4625153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1" name="자유형 34"/>
            <p:cNvSpPr/>
            <p:nvPr/>
          </p:nvSpPr>
          <p:spPr>
            <a:xfrm rot="5400000">
              <a:off x="2359324" y="459657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2" name="자유형 35"/>
            <p:cNvSpPr/>
            <p:nvPr/>
          </p:nvSpPr>
          <p:spPr>
            <a:xfrm>
              <a:off x="2330748" y="4599198"/>
              <a:ext cx="854773" cy="854773"/>
            </a:xfrm>
            <a:custGeom>
              <a:avLst/>
              <a:gdLst>
                <a:gd name="connsiteX0" fmla="*/ 3485849 w 7020781"/>
                <a:gd name="connsiteY0" fmla="*/ 7020695 h 7020781"/>
                <a:gd name="connsiteX1" fmla="*/ 16 w 7020781"/>
                <a:gd name="connsiteY1" fmla="*/ 3499538 h 7020781"/>
                <a:gd name="connsiteX2" fmla="*/ 3507551 w 7020781"/>
                <a:gd name="connsiteY2" fmla="*/ 0 h 7020781"/>
                <a:gd name="connsiteX3" fmla="*/ 3507994 w 7020781"/>
                <a:gd name="connsiteY3" fmla="*/ 546709 h 7020781"/>
                <a:gd name="connsiteX4" fmla="*/ 546723 w 7020781"/>
                <a:gd name="connsiteY4" fmla="*/ 3501229 h 7020781"/>
                <a:gd name="connsiteX5" fmla="*/ 3489671 w 7020781"/>
                <a:gd name="connsiteY5" fmla="*/ 6474000 h 7020781"/>
                <a:gd name="connsiteX6" fmla="*/ 3485849 w 7020781"/>
                <a:gd name="connsiteY6" fmla="*/ 7020695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20781" h="7020781">
                  <a:moveTo>
                    <a:pt x="3485849" y="7020695"/>
                  </a:moveTo>
                  <a:cubicBezTo>
                    <a:pt x="1552505" y="7007178"/>
                    <a:pt x="-5960" y="5432920"/>
                    <a:pt x="16" y="3499538"/>
                  </a:cubicBezTo>
                  <a:cubicBezTo>
                    <a:pt x="5993" y="1566156"/>
                    <a:pt x="1574161" y="1563"/>
                    <a:pt x="3507551" y="0"/>
                  </a:cubicBezTo>
                  <a:cubicBezTo>
                    <a:pt x="3507699" y="182236"/>
                    <a:pt x="3507846" y="364473"/>
                    <a:pt x="3507994" y="546709"/>
                  </a:cubicBezTo>
                  <a:cubicBezTo>
                    <a:pt x="1875710" y="548029"/>
                    <a:pt x="551769" y="1868952"/>
                    <a:pt x="546723" y="3501229"/>
                  </a:cubicBezTo>
                  <a:cubicBezTo>
                    <a:pt x="541677" y="5133506"/>
                    <a:pt x="1857427" y="6462589"/>
                    <a:pt x="3489671" y="6474000"/>
                  </a:cubicBezTo>
                  <a:lnTo>
                    <a:pt x="3485849" y="702069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3" name="자유형 36"/>
            <p:cNvSpPr/>
            <p:nvPr/>
          </p:nvSpPr>
          <p:spPr>
            <a:xfrm rot="5400000">
              <a:off x="2359324" y="539023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4" name="자유형 37"/>
            <p:cNvSpPr/>
            <p:nvPr/>
          </p:nvSpPr>
          <p:spPr>
            <a:xfrm rot="10800000">
              <a:off x="2359324" y="5425718"/>
              <a:ext cx="854773" cy="854773"/>
            </a:xfrm>
            <a:custGeom>
              <a:avLst/>
              <a:gdLst>
                <a:gd name="connsiteX0" fmla="*/ 0 w 7020781"/>
                <a:gd name="connsiteY0" fmla="*/ 3510386 h 7020781"/>
                <a:gd name="connsiteX1" fmla="*/ 3507552 w 7020781"/>
                <a:gd name="connsiteY1" fmla="*/ 0 h 7020781"/>
                <a:gd name="connsiteX2" fmla="*/ 3507994 w 7020781"/>
                <a:gd name="connsiteY2" fmla="*/ 546709 h 7020781"/>
                <a:gd name="connsiteX3" fmla="*/ 546709 w 7020781"/>
                <a:gd name="connsiteY3" fmla="*/ 3510387 h 7020781"/>
                <a:gd name="connsiteX4" fmla="*/ 0 w 7020781"/>
                <a:gd name="connsiteY4" fmla="*/ 3510386 h 7020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20781" h="7020781">
                  <a:moveTo>
                    <a:pt x="0" y="3510386"/>
                  </a:moveTo>
                  <a:cubicBezTo>
                    <a:pt x="2" y="1572761"/>
                    <a:pt x="1569928" y="1567"/>
                    <a:pt x="3507552" y="0"/>
                  </a:cubicBezTo>
                  <a:cubicBezTo>
                    <a:pt x="3507699" y="182236"/>
                    <a:pt x="3507847" y="364473"/>
                    <a:pt x="3507994" y="546709"/>
                  </a:cubicBezTo>
                  <a:cubicBezTo>
                    <a:pt x="1872135" y="548032"/>
                    <a:pt x="546711" y="1874527"/>
                    <a:pt x="546709" y="3510387"/>
                  </a:cubicBezTo>
                  <a:lnTo>
                    <a:pt x="0" y="351038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55" name="그룹 42"/>
            <p:cNvGrpSpPr/>
            <p:nvPr/>
          </p:nvGrpSpPr>
          <p:grpSpPr>
            <a:xfrm>
              <a:off x="3178938" y="1472183"/>
              <a:ext cx="3003189" cy="854773"/>
              <a:chOff x="1684775" y="1924785"/>
              <a:chExt cx="3003189" cy="854773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</p:grpSpPr>
          <p:sp>
            <p:nvSpPr>
              <p:cNvPr id="64" name="자유형 11"/>
              <p:cNvSpPr/>
              <p:nvPr/>
            </p:nvSpPr>
            <p:spPr>
              <a:xfrm rot="10800000">
                <a:off x="1684775" y="192478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순서도: 저장 데이터 39"/>
              <p:cNvSpPr/>
              <p:nvPr/>
            </p:nvSpPr>
            <p:spPr>
              <a:xfrm rot="10800000">
                <a:off x="2096911" y="1933857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6" name="그룹 43"/>
            <p:cNvGrpSpPr/>
            <p:nvPr/>
          </p:nvGrpSpPr>
          <p:grpSpPr>
            <a:xfrm>
              <a:off x="3178938" y="3043073"/>
              <a:ext cx="3003189" cy="854773"/>
              <a:chOff x="1684775" y="349567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62" name="자유형 30"/>
              <p:cNvSpPr/>
              <p:nvPr/>
            </p:nvSpPr>
            <p:spPr>
              <a:xfrm rot="10800000">
                <a:off x="1684775" y="349567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순서도: 저장 데이터 40"/>
              <p:cNvSpPr/>
              <p:nvPr/>
            </p:nvSpPr>
            <p:spPr>
              <a:xfrm rot="10800000">
                <a:off x="2096911" y="35094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57" name="그룹 44"/>
            <p:cNvGrpSpPr/>
            <p:nvPr/>
          </p:nvGrpSpPr>
          <p:grpSpPr>
            <a:xfrm>
              <a:off x="3178938" y="4625153"/>
              <a:ext cx="3003189" cy="854773"/>
              <a:chOff x="1684775" y="5077755"/>
              <a:chExt cx="3003189" cy="854773"/>
            </a:xfrm>
            <a:solidFill>
              <a:schemeClr val="bg1">
                <a:lumMod val="85000"/>
              </a:schemeClr>
            </a:solidFill>
          </p:grpSpPr>
          <p:sp>
            <p:nvSpPr>
              <p:cNvPr id="60" name="자유형 32"/>
              <p:cNvSpPr/>
              <p:nvPr/>
            </p:nvSpPr>
            <p:spPr>
              <a:xfrm rot="10800000">
                <a:off x="1684775" y="5077755"/>
                <a:ext cx="854773" cy="854773"/>
              </a:xfrm>
              <a:custGeom>
                <a:avLst/>
                <a:gdLst>
                  <a:gd name="connsiteX0" fmla="*/ 3485849 w 7020781"/>
                  <a:gd name="connsiteY0" fmla="*/ 7020695 h 7020781"/>
                  <a:gd name="connsiteX1" fmla="*/ 16 w 7020781"/>
                  <a:gd name="connsiteY1" fmla="*/ 3499538 h 7020781"/>
                  <a:gd name="connsiteX2" fmla="*/ 3507551 w 7020781"/>
                  <a:gd name="connsiteY2" fmla="*/ 0 h 7020781"/>
                  <a:gd name="connsiteX3" fmla="*/ 3507994 w 7020781"/>
                  <a:gd name="connsiteY3" fmla="*/ 546709 h 7020781"/>
                  <a:gd name="connsiteX4" fmla="*/ 546723 w 7020781"/>
                  <a:gd name="connsiteY4" fmla="*/ 3501229 h 7020781"/>
                  <a:gd name="connsiteX5" fmla="*/ 3489671 w 7020781"/>
                  <a:gd name="connsiteY5" fmla="*/ 6474000 h 7020781"/>
                  <a:gd name="connsiteX6" fmla="*/ 3485849 w 7020781"/>
                  <a:gd name="connsiteY6" fmla="*/ 7020695 h 7020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020781" h="7020781">
                    <a:moveTo>
                      <a:pt x="3485849" y="7020695"/>
                    </a:moveTo>
                    <a:cubicBezTo>
                      <a:pt x="1552505" y="7007178"/>
                      <a:pt x="-5960" y="5432920"/>
                      <a:pt x="16" y="3499538"/>
                    </a:cubicBezTo>
                    <a:cubicBezTo>
                      <a:pt x="5993" y="1566156"/>
                      <a:pt x="1574161" y="1563"/>
                      <a:pt x="3507551" y="0"/>
                    </a:cubicBezTo>
                    <a:cubicBezTo>
                      <a:pt x="3507699" y="182236"/>
                      <a:pt x="3507846" y="364473"/>
                      <a:pt x="3507994" y="546709"/>
                    </a:cubicBezTo>
                    <a:cubicBezTo>
                      <a:pt x="1875710" y="548029"/>
                      <a:pt x="551769" y="1868952"/>
                      <a:pt x="546723" y="3501229"/>
                    </a:cubicBezTo>
                    <a:cubicBezTo>
                      <a:pt x="541677" y="5133506"/>
                      <a:pt x="1857427" y="6462589"/>
                      <a:pt x="3489671" y="6474000"/>
                    </a:cubicBezTo>
                    <a:lnTo>
                      <a:pt x="3485849" y="702069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순서도: 저장 데이터 41"/>
              <p:cNvSpPr/>
              <p:nvPr/>
            </p:nvSpPr>
            <p:spPr>
              <a:xfrm rot="10800000">
                <a:off x="2096911" y="5094185"/>
                <a:ext cx="2591053" cy="832267"/>
              </a:xfrm>
              <a:prstGeom prst="flowChartOnlineStora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9" name="TextBox 58">
              <a:hlinkClick r:id="rId2"/>
            </p:cNvPr>
            <p:cNvSpPr txBox="1"/>
            <p:nvPr/>
          </p:nvSpPr>
          <p:spPr>
            <a:xfrm>
              <a:off x="-1312" y="6525924"/>
              <a:ext cx="91440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ALLPPT.com _ Free Powerpoint</a:t>
              </a:r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Templates, Diagrams and Charts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4400978" y="2329142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400978" y="3912911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00978" y="5496678"/>
            <a:ext cx="2413000" cy="69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Text 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69" name="직사각형 49"/>
          <p:cNvSpPr/>
          <p:nvPr/>
        </p:nvSpPr>
        <p:spPr>
          <a:xfrm>
            <a:off x="4130948" y="1744833"/>
            <a:ext cx="20628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 Black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 Black" pitchFamily="34" charset="0"/>
              </a:rPr>
              <a:t>here Text here</a:t>
            </a:r>
          </a:p>
        </p:txBody>
      </p:sp>
      <p:sp>
        <p:nvSpPr>
          <p:cNvPr id="70" name="직사각형 50"/>
          <p:cNvSpPr/>
          <p:nvPr/>
        </p:nvSpPr>
        <p:spPr>
          <a:xfrm>
            <a:off x="4130948" y="3328602"/>
            <a:ext cx="20628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here Text here</a:t>
            </a:r>
          </a:p>
        </p:txBody>
      </p:sp>
      <p:sp>
        <p:nvSpPr>
          <p:cNvPr id="71" name="직사각형 56"/>
          <p:cNvSpPr/>
          <p:nvPr/>
        </p:nvSpPr>
        <p:spPr>
          <a:xfrm>
            <a:off x="4130948" y="4912371"/>
            <a:ext cx="20654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here Text here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207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2014-03-02T02:00:32Z</dcterms:modified>
</cp:coreProperties>
</file>