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50518" y="627534"/>
            <a:ext cx="6225738" cy="35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원호 6"/>
          <p:cNvSpPr/>
          <p:nvPr/>
        </p:nvSpPr>
        <p:spPr>
          <a:xfrm>
            <a:off x="4233720" y="1874275"/>
            <a:ext cx="2005821" cy="2005821"/>
          </a:xfrm>
          <a:prstGeom prst="arc">
            <a:avLst>
              <a:gd name="adj1" fmla="val 18520953"/>
              <a:gd name="adj2" fmla="val 3087511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직선 연결선 9"/>
          <p:cNvCxnSpPr/>
          <p:nvPr/>
        </p:nvCxnSpPr>
        <p:spPr>
          <a:xfrm flipV="1">
            <a:off x="6193764" y="2388076"/>
            <a:ext cx="401164" cy="187211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15"/>
          <p:cNvCxnSpPr/>
          <p:nvPr/>
        </p:nvCxnSpPr>
        <p:spPr>
          <a:xfrm rot="16200000" flipH="1">
            <a:off x="5846089" y="3681565"/>
            <a:ext cx="374420" cy="320931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18"/>
          <p:cNvCxnSpPr/>
          <p:nvPr/>
        </p:nvCxnSpPr>
        <p:spPr>
          <a:xfrm flipH="1" flipV="1">
            <a:off x="6193764" y="3179084"/>
            <a:ext cx="401164" cy="187211"/>
          </a:xfrm>
          <a:prstGeom prst="line">
            <a:avLst/>
          </a:prstGeom>
          <a:ln w="12700"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22"/>
          <p:cNvCxnSpPr/>
          <p:nvPr/>
        </p:nvCxnSpPr>
        <p:spPr>
          <a:xfrm rot="5400000" flipH="1" flipV="1">
            <a:off x="5846089" y="1746214"/>
            <a:ext cx="374420" cy="320931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타원 23"/>
          <p:cNvSpPr/>
          <p:nvPr/>
        </p:nvSpPr>
        <p:spPr>
          <a:xfrm>
            <a:off x="5958726" y="1419622"/>
            <a:ext cx="534885" cy="534886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24"/>
          <p:cNvSpPr/>
          <p:nvPr/>
        </p:nvSpPr>
        <p:spPr>
          <a:xfrm>
            <a:off x="6413379" y="2114973"/>
            <a:ext cx="534885" cy="534886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25"/>
          <p:cNvSpPr/>
          <p:nvPr/>
        </p:nvSpPr>
        <p:spPr>
          <a:xfrm>
            <a:off x="6413379" y="3104512"/>
            <a:ext cx="534885" cy="534886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26"/>
          <p:cNvSpPr/>
          <p:nvPr/>
        </p:nvSpPr>
        <p:spPr>
          <a:xfrm>
            <a:off x="5958726" y="3799863"/>
            <a:ext cx="534885" cy="534886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원호 30"/>
          <p:cNvSpPr/>
          <p:nvPr/>
        </p:nvSpPr>
        <p:spPr>
          <a:xfrm flipH="1">
            <a:off x="2867632" y="1874275"/>
            <a:ext cx="2005821" cy="2005821"/>
          </a:xfrm>
          <a:prstGeom prst="arc">
            <a:avLst>
              <a:gd name="adj1" fmla="val 18520953"/>
              <a:gd name="adj2" fmla="val 3087511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직선 연결선 31"/>
          <p:cNvCxnSpPr/>
          <p:nvPr/>
        </p:nvCxnSpPr>
        <p:spPr>
          <a:xfrm flipH="1" flipV="1">
            <a:off x="2512244" y="2388076"/>
            <a:ext cx="401164" cy="18721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32"/>
          <p:cNvCxnSpPr/>
          <p:nvPr/>
        </p:nvCxnSpPr>
        <p:spPr>
          <a:xfrm rot="5400000">
            <a:off x="2886662" y="3681565"/>
            <a:ext cx="374420" cy="32093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33"/>
          <p:cNvCxnSpPr/>
          <p:nvPr/>
        </p:nvCxnSpPr>
        <p:spPr>
          <a:xfrm flipV="1">
            <a:off x="2512243" y="3179084"/>
            <a:ext cx="401164" cy="18721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34"/>
          <p:cNvCxnSpPr/>
          <p:nvPr/>
        </p:nvCxnSpPr>
        <p:spPr>
          <a:xfrm rot="16200000" flipV="1">
            <a:off x="2886661" y="1746214"/>
            <a:ext cx="374420" cy="32093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타원 35"/>
          <p:cNvSpPr/>
          <p:nvPr/>
        </p:nvSpPr>
        <p:spPr>
          <a:xfrm flipH="1">
            <a:off x="2613559" y="1419622"/>
            <a:ext cx="534885" cy="53488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타원 36"/>
          <p:cNvSpPr/>
          <p:nvPr/>
        </p:nvSpPr>
        <p:spPr>
          <a:xfrm flipH="1">
            <a:off x="2158907" y="2114973"/>
            <a:ext cx="534885" cy="53488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타원 37"/>
          <p:cNvSpPr/>
          <p:nvPr/>
        </p:nvSpPr>
        <p:spPr>
          <a:xfrm flipH="1">
            <a:off x="2158907" y="3104513"/>
            <a:ext cx="534885" cy="53488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타원 38"/>
          <p:cNvSpPr/>
          <p:nvPr/>
        </p:nvSpPr>
        <p:spPr>
          <a:xfrm flipH="1">
            <a:off x="2613558" y="3799862"/>
            <a:ext cx="534885" cy="53488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자유형 39"/>
          <p:cNvSpPr/>
          <p:nvPr/>
        </p:nvSpPr>
        <p:spPr>
          <a:xfrm>
            <a:off x="4200864" y="2180386"/>
            <a:ext cx="1440672" cy="1440672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745744" tIns="629920" rIns="229616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5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자유형 40"/>
          <p:cNvSpPr/>
          <p:nvPr/>
        </p:nvSpPr>
        <p:spPr>
          <a:xfrm>
            <a:off x="3428404" y="2180386"/>
            <a:ext cx="1440672" cy="1440672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solidFill>
            <a:schemeClr val="bg1">
              <a:lumMod val="65000"/>
              <a:alpha val="80000"/>
            </a:schemeClr>
          </a:soli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spcFirstLastPara="0" vert="horz" wrap="square" lIns="229617" tIns="629920" rIns="745743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500" kern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그룹 41"/>
          <p:cNvGrpSpPr/>
          <p:nvPr/>
        </p:nvGrpSpPr>
        <p:grpSpPr>
          <a:xfrm>
            <a:off x="4205766" y="2296868"/>
            <a:ext cx="664734" cy="1204830"/>
            <a:chOff x="2570211" y="3436938"/>
            <a:chExt cx="1365250" cy="2354263"/>
          </a:xfrm>
          <a:gradFill>
            <a:gsLst>
              <a:gs pos="0">
                <a:schemeClr val="tx2"/>
              </a:gs>
              <a:gs pos="80000">
                <a:srgbClr val="2C69B2"/>
              </a:gs>
              <a:gs pos="100000">
                <a:schemeClr val="tx2">
                  <a:lumMod val="75000"/>
                </a:schemeClr>
              </a:gs>
            </a:gsLst>
            <a:lin ang="5400000" scaled="1"/>
          </a:gradFill>
        </p:grpSpPr>
        <p:sp>
          <p:nvSpPr>
            <p:cNvPr id="26" name="Freeform 14"/>
            <p:cNvSpPr>
              <a:spLocks/>
            </p:cNvSpPr>
            <p:nvPr/>
          </p:nvSpPr>
          <p:spPr bwMode="auto">
            <a:xfrm>
              <a:off x="2570211" y="4598988"/>
              <a:ext cx="1365250" cy="1192213"/>
            </a:xfrm>
            <a:custGeom>
              <a:avLst/>
              <a:gdLst/>
              <a:ahLst/>
              <a:cxnLst>
                <a:cxn ang="0">
                  <a:pos x="537" y="143"/>
                </a:cxn>
                <a:cxn ang="0">
                  <a:pos x="464" y="141"/>
                </a:cxn>
                <a:cxn ang="0">
                  <a:pos x="393" y="133"/>
                </a:cxn>
                <a:cxn ang="0">
                  <a:pos x="323" y="122"/>
                </a:cxn>
                <a:cxn ang="0">
                  <a:pos x="255" y="106"/>
                </a:cxn>
                <a:cxn ang="0">
                  <a:pos x="188" y="85"/>
                </a:cxn>
                <a:cxn ang="0">
                  <a:pos x="123" y="61"/>
                </a:cxn>
                <a:cxn ang="0">
                  <a:pos x="61" y="32"/>
                </a:cxn>
                <a:cxn ang="0">
                  <a:pos x="1" y="0"/>
                </a:cxn>
                <a:cxn ang="0">
                  <a:pos x="0" y="9"/>
                </a:cxn>
                <a:cxn ang="0">
                  <a:pos x="1" y="46"/>
                </a:cxn>
                <a:cxn ang="0">
                  <a:pos x="6" y="120"/>
                </a:cxn>
                <a:cxn ang="0">
                  <a:pos x="16" y="191"/>
                </a:cxn>
                <a:cxn ang="0">
                  <a:pos x="31" y="261"/>
                </a:cxn>
                <a:cxn ang="0">
                  <a:pos x="49" y="329"/>
                </a:cxn>
                <a:cxn ang="0">
                  <a:pos x="73" y="397"/>
                </a:cxn>
                <a:cxn ang="0">
                  <a:pos x="100" y="461"/>
                </a:cxn>
                <a:cxn ang="0">
                  <a:pos x="132" y="523"/>
                </a:cxn>
                <a:cxn ang="0">
                  <a:pos x="166" y="583"/>
                </a:cxn>
                <a:cxn ang="0">
                  <a:pos x="205" y="640"/>
                </a:cxn>
                <a:cxn ang="0">
                  <a:pos x="248" y="695"/>
                </a:cxn>
                <a:cxn ang="0">
                  <a:pos x="294" y="746"/>
                </a:cxn>
                <a:cxn ang="0">
                  <a:pos x="343" y="795"/>
                </a:cxn>
                <a:cxn ang="0">
                  <a:pos x="395" y="840"/>
                </a:cxn>
                <a:cxn ang="0">
                  <a:pos x="450" y="882"/>
                </a:cxn>
                <a:cxn ang="0">
                  <a:pos x="508" y="920"/>
                </a:cxn>
                <a:cxn ang="0">
                  <a:pos x="537" y="938"/>
                </a:cxn>
                <a:cxn ang="0">
                  <a:pos x="596" y="902"/>
                </a:cxn>
                <a:cxn ang="0">
                  <a:pos x="652" y="861"/>
                </a:cxn>
                <a:cxn ang="0">
                  <a:pos x="705" y="818"/>
                </a:cxn>
                <a:cxn ang="0">
                  <a:pos x="756" y="770"/>
                </a:cxn>
                <a:cxn ang="0">
                  <a:pos x="803" y="721"/>
                </a:cxn>
                <a:cxn ang="0">
                  <a:pos x="848" y="667"/>
                </a:cxn>
                <a:cxn ang="0">
                  <a:pos x="889" y="611"/>
                </a:cxn>
                <a:cxn ang="0">
                  <a:pos x="926" y="553"/>
                </a:cxn>
                <a:cxn ang="0">
                  <a:pos x="959" y="492"/>
                </a:cxn>
                <a:cxn ang="0">
                  <a:pos x="989" y="428"/>
                </a:cxn>
                <a:cxn ang="0">
                  <a:pos x="1014" y="363"/>
                </a:cxn>
                <a:cxn ang="0">
                  <a:pos x="1035" y="295"/>
                </a:cxn>
                <a:cxn ang="0">
                  <a:pos x="1052" y="226"/>
                </a:cxn>
                <a:cxn ang="0">
                  <a:pos x="1063" y="155"/>
                </a:cxn>
                <a:cxn ang="0">
                  <a:pos x="1071" y="83"/>
                </a:cxn>
                <a:cxn ang="0">
                  <a:pos x="1074" y="9"/>
                </a:cxn>
                <a:cxn ang="0">
                  <a:pos x="1073" y="0"/>
                </a:cxn>
                <a:cxn ang="0">
                  <a:pos x="1043" y="16"/>
                </a:cxn>
                <a:cxn ang="0">
                  <a:pos x="982" y="47"/>
                </a:cxn>
                <a:cxn ang="0">
                  <a:pos x="918" y="73"/>
                </a:cxn>
                <a:cxn ang="0">
                  <a:pos x="853" y="95"/>
                </a:cxn>
                <a:cxn ang="0">
                  <a:pos x="786" y="114"/>
                </a:cxn>
                <a:cxn ang="0">
                  <a:pos x="716" y="128"/>
                </a:cxn>
                <a:cxn ang="0">
                  <a:pos x="645" y="138"/>
                </a:cxn>
                <a:cxn ang="0">
                  <a:pos x="574" y="143"/>
                </a:cxn>
                <a:cxn ang="0">
                  <a:pos x="537" y="143"/>
                </a:cxn>
              </a:cxnLst>
              <a:rect l="0" t="0" r="r" b="b"/>
              <a:pathLst>
                <a:path w="1074" h="938">
                  <a:moveTo>
                    <a:pt x="537" y="143"/>
                  </a:moveTo>
                  <a:lnTo>
                    <a:pt x="537" y="143"/>
                  </a:lnTo>
                  <a:lnTo>
                    <a:pt x="500" y="143"/>
                  </a:lnTo>
                  <a:lnTo>
                    <a:pt x="464" y="141"/>
                  </a:lnTo>
                  <a:lnTo>
                    <a:pt x="429" y="138"/>
                  </a:lnTo>
                  <a:lnTo>
                    <a:pt x="393" y="133"/>
                  </a:lnTo>
                  <a:lnTo>
                    <a:pt x="358" y="128"/>
                  </a:lnTo>
                  <a:lnTo>
                    <a:pt x="323" y="122"/>
                  </a:lnTo>
                  <a:lnTo>
                    <a:pt x="288" y="114"/>
                  </a:lnTo>
                  <a:lnTo>
                    <a:pt x="255" y="106"/>
                  </a:lnTo>
                  <a:lnTo>
                    <a:pt x="221" y="95"/>
                  </a:lnTo>
                  <a:lnTo>
                    <a:pt x="188" y="85"/>
                  </a:lnTo>
                  <a:lnTo>
                    <a:pt x="156" y="73"/>
                  </a:lnTo>
                  <a:lnTo>
                    <a:pt x="123" y="61"/>
                  </a:lnTo>
                  <a:lnTo>
                    <a:pt x="92" y="47"/>
                  </a:lnTo>
                  <a:lnTo>
                    <a:pt x="61" y="32"/>
                  </a:lnTo>
                  <a:lnTo>
                    <a:pt x="31" y="16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9"/>
                  </a:lnTo>
                  <a:lnTo>
                    <a:pt x="0" y="9"/>
                  </a:lnTo>
                  <a:lnTo>
                    <a:pt x="1" y="46"/>
                  </a:lnTo>
                  <a:lnTo>
                    <a:pt x="3" y="83"/>
                  </a:lnTo>
                  <a:lnTo>
                    <a:pt x="6" y="120"/>
                  </a:lnTo>
                  <a:lnTo>
                    <a:pt x="11" y="155"/>
                  </a:lnTo>
                  <a:lnTo>
                    <a:pt x="16" y="191"/>
                  </a:lnTo>
                  <a:lnTo>
                    <a:pt x="22" y="226"/>
                  </a:lnTo>
                  <a:lnTo>
                    <a:pt x="31" y="261"/>
                  </a:lnTo>
                  <a:lnTo>
                    <a:pt x="39" y="295"/>
                  </a:lnTo>
                  <a:lnTo>
                    <a:pt x="49" y="329"/>
                  </a:lnTo>
                  <a:lnTo>
                    <a:pt x="60" y="363"/>
                  </a:lnTo>
                  <a:lnTo>
                    <a:pt x="73" y="397"/>
                  </a:lnTo>
                  <a:lnTo>
                    <a:pt x="85" y="428"/>
                  </a:lnTo>
                  <a:lnTo>
                    <a:pt x="100" y="461"/>
                  </a:lnTo>
                  <a:lnTo>
                    <a:pt x="115" y="492"/>
                  </a:lnTo>
                  <a:lnTo>
                    <a:pt x="132" y="523"/>
                  </a:lnTo>
                  <a:lnTo>
                    <a:pt x="148" y="553"/>
                  </a:lnTo>
                  <a:lnTo>
                    <a:pt x="166" y="583"/>
                  </a:lnTo>
                  <a:lnTo>
                    <a:pt x="185" y="611"/>
                  </a:lnTo>
                  <a:lnTo>
                    <a:pt x="205" y="640"/>
                  </a:lnTo>
                  <a:lnTo>
                    <a:pt x="226" y="667"/>
                  </a:lnTo>
                  <a:lnTo>
                    <a:pt x="248" y="695"/>
                  </a:lnTo>
                  <a:lnTo>
                    <a:pt x="271" y="721"/>
                  </a:lnTo>
                  <a:lnTo>
                    <a:pt x="294" y="746"/>
                  </a:lnTo>
                  <a:lnTo>
                    <a:pt x="318" y="770"/>
                  </a:lnTo>
                  <a:lnTo>
                    <a:pt x="343" y="795"/>
                  </a:lnTo>
                  <a:lnTo>
                    <a:pt x="369" y="818"/>
                  </a:lnTo>
                  <a:lnTo>
                    <a:pt x="395" y="840"/>
                  </a:lnTo>
                  <a:lnTo>
                    <a:pt x="422" y="861"/>
                  </a:lnTo>
                  <a:lnTo>
                    <a:pt x="450" y="882"/>
                  </a:lnTo>
                  <a:lnTo>
                    <a:pt x="478" y="902"/>
                  </a:lnTo>
                  <a:lnTo>
                    <a:pt x="508" y="920"/>
                  </a:lnTo>
                  <a:lnTo>
                    <a:pt x="537" y="938"/>
                  </a:lnTo>
                  <a:lnTo>
                    <a:pt x="537" y="938"/>
                  </a:lnTo>
                  <a:lnTo>
                    <a:pt x="566" y="920"/>
                  </a:lnTo>
                  <a:lnTo>
                    <a:pt x="596" y="902"/>
                  </a:lnTo>
                  <a:lnTo>
                    <a:pt x="624" y="882"/>
                  </a:lnTo>
                  <a:lnTo>
                    <a:pt x="652" y="861"/>
                  </a:lnTo>
                  <a:lnTo>
                    <a:pt x="679" y="840"/>
                  </a:lnTo>
                  <a:lnTo>
                    <a:pt x="705" y="818"/>
                  </a:lnTo>
                  <a:lnTo>
                    <a:pt x="731" y="795"/>
                  </a:lnTo>
                  <a:lnTo>
                    <a:pt x="756" y="770"/>
                  </a:lnTo>
                  <a:lnTo>
                    <a:pt x="780" y="746"/>
                  </a:lnTo>
                  <a:lnTo>
                    <a:pt x="803" y="721"/>
                  </a:lnTo>
                  <a:lnTo>
                    <a:pt x="827" y="695"/>
                  </a:lnTo>
                  <a:lnTo>
                    <a:pt x="848" y="667"/>
                  </a:lnTo>
                  <a:lnTo>
                    <a:pt x="869" y="640"/>
                  </a:lnTo>
                  <a:lnTo>
                    <a:pt x="889" y="611"/>
                  </a:lnTo>
                  <a:lnTo>
                    <a:pt x="908" y="583"/>
                  </a:lnTo>
                  <a:lnTo>
                    <a:pt x="926" y="553"/>
                  </a:lnTo>
                  <a:lnTo>
                    <a:pt x="942" y="523"/>
                  </a:lnTo>
                  <a:lnTo>
                    <a:pt x="959" y="492"/>
                  </a:lnTo>
                  <a:lnTo>
                    <a:pt x="974" y="461"/>
                  </a:lnTo>
                  <a:lnTo>
                    <a:pt x="989" y="428"/>
                  </a:lnTo>
                  <a:lnTo>
                    <a:pt x="1001" y="397"/>
                  </a:lnTo>
                  <a:lnTo>
                    <a:pt x="1014" y="363"/>
                  </a:lnTo>
                  <a:lnTo>
                    <a:pt x="1025" y="329"/>
                  </a:lnTo>
                  <a:lnTo>
                    <a:pt x="1035" y="295"/>
                  </a:lnTo>
                  <a:lnTo>
                    <a:pt x="1043" y="261"/>
                  </a:lnTo>
                  <a:lnTo>
                    <a:pt x="1052" y="226"/>
                  </a:lnTo>
                  <a:lnTo>
                    <a:pt x="1058" y="191"/>
                  </a:lnTo>
                  <a:lnTo>
                    <a:pt x="1063" y="155"/>
                  </a:lnTo>
                  <a:lnTo>
                    <a:pt x="1068" y="120"/>
                  </a:lnTo>
                  <a:lnTo>
                    <a:pt x="1071" y="83"/>
                  </a:lnTo>
                  <a:lnTo>
                    <a:pt x="1073" y="46"/>
                  </a:lnTo>
                  <a:lnTo>
                    <a:pt x="1074" y="9"/>
                  </a:lnTo>
                  <a:lnTo>
                    <a:pt x="1074" y="9"/>
                  </a:lnTo>
                  <a:lnTo>
                    <a:pt x="1073" y="0"/>
                  </a:lnTo>
                  <a:lnTo>
                    <a:pt x="1073" y="0"/>
                  </a:lnTo>
                  <a:lnTo>
                    <a:pt x="1043" y="16"/>
                  </a:lnTo>
                  <a:lnTo>
                    <a:pt x="1013" y="32"/>
                  </a:lnTo>
                  <a:lnTo>
                    <a:pt x="982" y="47"/>
                  </a:lnTo>
                  <a:lnTo>
                    <a:pt x="951" y="61"/>
                  </a:lnTo>
                  <a:lnTo>
                    <a:pt x="918" y="73"/>
                  </a:lnTo>
                  <a:lnTo>
                    <a:pt x="886" y="85"/>
                  </a:lnTo>
                  <a:lnTo>
                    <a:pt x="853" y="95"/>
                  </a:lnTo>
                  <a:lnTo>
                    <a:pt x="819" y="106"/>
                  </a:lnTo>
                  <a:lnTo>
                    <a:pt x="786" y="114"/>
                  </a:lnTo>
                  <a:lnTo>
                    <a:pt x="751" y="122"/>
                  </a:lnTo>
                  <a:lnTo>
                    <a:pt x="716" y="128"/>
                  </a:lnTo>
                  <a:lnTo>
                    <a:pt x="681" y="133"/>
                  </a:lnTo>
                  <a:lnTo>
                    <a:pt x="645" y="138"/>
                  </a:lnTo>
                  <a:lnTo>
                    <a:pt x="610" y="141"/>
                  </a:lnTo>
                  <a:lnTo>
                    <a:pt x="574" y="143"/>
                  </a:lnTo>
                  <a:lnTo>
                    <a:pt x="537" y="143"/>
                  </a:lnTo>
                  <a:lnTo>
                    <a:pt x="537" y="143"/>
                  </a:ln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Freeform 15"/>
            <p:cNvSpPr>
              <a:spLocks/>
            </p:cNvSpPr>
            <p:nvPr/>
          </p:nvSpPr>
          <p:spPr bwMode="auto">
            <a:xfrm>
              <a:off x="2570213" y="3436938"/>
              <a:ext cx="1363662" cy="1352550"/>
            </a:xfrm>
            <a:custGeom>
              <a:avLst/>
              <a:gdLst/>
              <a:ahLst/>
              <a:cxnLst>
                <a:cxn ang="0">
                  <a:pos x="536" y="0"/>
                </a:cxn>
                <a:cxn ang="0">
                  <a:pos x="478" y="37"/>
                </a:cxn>
                <a:cxn ang="0">
                  <a:pos x="422" y="77"/>
                </a:cxn>
                <a:cxn ang="0">
                  <a:pos x="369" y="120"/>
                </a:cxn>
                <a:cxn ang="0">
                  <a:pos x="318" y="167"/>
                </a:cxn>
                <a:cxn ang="0">
                  <a:pos x="272" y="216"/>
                </a:cxn>
                <a:cxn ang="0">
                  <a:pos x="227" y="269"/>
                </a:cxn>
                <a:cxn ang="0">
                  <a:pos x="186" y="325"/>
                </a:cxn>
                <a:cxn ang="0">
                  <a:pos x="150" y="383"/>
                </a:cxn>
                <a:cxn ang="0">
                  <a:pos x="117" y="443"/>
                </a:cxn>
                <a:cxn ang="0">
                  <a:pos x="87" y="505"/>
                </a:cxn>
                <a:cxn ang="0">
                  <a:pos x="61" y="570"/>
                </a:cxn>
                <a:cxn ang="0">
                  <a:pos x="40" y="636"/>
                </a:cxn>
                <a:cxn ang="0">
                  <a:pos x="23" y="706"/>
                </a:cxn>
                <a:cxn ang="0">
                  <a:pos x="11" y="775"/>
                </a:cxn>
                <a:cxn ang="0">
                  <a:pos x="3" y="847"/>
                </a:cxn>
                <a:cxn ang="0">
                  <a:pos x="0" y="921"/>
                </a:cxn>
                <a:cxn ang="0">
                  <a:pos x="30" y="937"/>
                </a:cxn>
                <a:cxn ang="0">
                  <a:pos x="91" y="968"/>
                </a:cxn>
                <a:cxn ang="0">
                  <a:pos x="155" y="994"/>
                </a:cxn>
                <a:cxn ang="0">
                  <a:pos x="220" y="1016"/>
                </a:cxn>
                <a:cxn ang="0">
                  <a:pos x="287" y="1035"/>
                </a:cxn>
                <a:cxn ang="0">
                  <a:pos x="357" y="1049"/>
                </a:cxn>
                <a:cxn ang="0">
                  <a:pos x="428" y="1059"/>
                </a:cxn>
                <a:cxn ang="0">
                  <a:pos x="499" y="1064"/>
                </a:cxn>
                <a:cxn ang="0">
                  <a:pos x="536" y="1064"/>
                </a:cxn>
                <a:cxn ang="0">
                  <a:pos x="609" y="1062"/>
                </a:cxn>
                <a:cxn ang="0">
                  <a:pos x="680" y="1054"/>
                </a:cxn>
                <a:cxn ang="0">
                  <a:pos x="750" y="1043"/>
                </a:cxn>
                <a:cxn ang="0">
                  <a:pos x="818" y="1027"/>
                </a:cxn>
                <a:cxn ang="0">
                  <a:pos x="885" y="1006"/>
                </a:cxn>
                <a:cxn ang="0">
                  <a:pos x="950" y="982"/>
                </a:cxn>
                <a:cxn ang="0">
                  <a:pos x="1012" y="953"/>
                </a:cxn>
                <a:cxn ang="0">
                  <a:pos x="1072" y="921"/>
                </a:cxn>
                <a:cxn ang="0">
                  <a:pos x="1071" y="884"/>
                </a:cxn>
                <a:cxn ang="0">
                  <a:pos x="1066" y="811"/>
                </a:cxn>
                <a:cxn ang="0">
                  <a:pos x="1056" y="741"/>
                </a:cxn>
                <a:cxn ang="0">
                  <a:pos x="1040" y="671"/>
                </a:cxn>
                <a:cxn ang="0">
                  <a:pos x="1021" y="603"/>
                </a:cxn>
                <a:cxn ang="0">
                  <a:pos x="998" y="537"/>
                </a:cxn>
                <a:cxn ang="0">
                  <a:pos x="971" y="473"/>
                </a:cxn>
                <a:cxn ang="0">
                  <a:pos x="939" y="412"/>
                </a:cxn>
                <a:cxn ang="0">
                  <a:pos x="905" y="353"/>
                </a:cxn>
                <a:cxn ang="0">
                  <a:pos x="866" y="296"/>
                </a:cxn>
                <a:cxn ang="0">
                  <a:pos x="823" y="243"/>
                </a:cxn>
                <a:cxn ang="0">
                  <a:pos x="777" y="191"/>
                </a:cxn>
                <a:cxn ang="0">
                  <a:pos x="729" y="144"/>
                </a:cxn>
                <a:cxn ang="0">
                  <a:pos x="677" y="98"/>
                </a:cxn>
                <a:cxn ang="0">
                  <a:pos x="622" y="56"/>
                </a:cxn>
                <a:cxn ang="0">
                  <a:pos x="565" y="18"/>
                </a:cxn>
                <a:cxn ang="0">
                  <a:pos x="536" y="0"/>
                </a:cxn>
              </a:cxnLst>
              <a:rect l="0" t="0" r="r" b="b"/>
              <a:pathLst>
                <a:path w="1072" h="1064">
                  <a:moveTo>
                    <a:pt x="536" y="0"/>
                  </a:moveTo>
                  <a:lnTo>
                    <a:pt x="536" y="0"/>
                  </a:lnTo>
                  <a:lnTo>
                    <a:pt x="507" y="18"/>
                  </a:lnTo>
                  <a:lnTo>
                    <a:pt x="478" y="37"/>
                  </a:lnTo>
                  <a:lnTo>
                    <a:pt x="450" y="56"/>
                  </a:lnTo>
                  <a:lnTo>
                    <a:pt x="422" y="77"/>
                  </a:lnTo>
                  <a:lnTo>
                    <a:pt x="395" y="98"/>
                  </a:lnTo>
                  <a:lnTo>
                    <a:pt x="369" y="120"/>
                  </a:lnTo>
                  <a:lnTo>
                    <a:pt x="343" y="144"/>
                  </a:lnTo>
                  <a:lnTo>
                    <a:pt x="318" y="167"/>
                  </a:lnTo>
                  <a:lnTo>
                    <a:pt x="295" y="191"/>
                  </a:lnTo>
                  <a:lnTo>
                    <a:pt x="272" y="216"/>
                  </a:lnTo>
                  <a:lnTo>
                    <a:pt x="249" y="243"/>
                  </a:lnTo>
                  <a:lnTo>
                    <a:pt x="227" y="269"/>
                  </a:lnTo>
                  <a:lnTo>
                    <a:pt x="206" y="296"/>
                  </a:lnTo>
                  <a:lnTo>
                    <a:pt x="186" y="325"/>
                  </a:lnTo>
                  <a:lnTo>
                    <a:pt x="167" y="353"/>
                  </a:lnTo>
                  <a:lnTo>
                    <a:pt x="150" y="383"/>
                  </a:lnTo>
                  <a:lnTo>
                    <a:pt x="133" y="412"/>
                  </a:lnTo>
                  <a:lnTo>
                    <a:pt x="117" y="443"/>
                  </a:lnTo>
                  <a:lnTo>
                    <a:pt x="101" y="473"/>
                  </a:lnTo>
                  <a:lnTo>
                    <a:pt x="87" y="505"/>
                  </a:lnTo>
                  <a:lnTo>
                    <a:pt x="74" y="537"/>
                  </a:lnTo>
                  <a:lnTo>
                    <a:pt x="61" y="570"/>
                  </a:lnTo>
                  <a:lnTo>
                    <a:pt x="51" y="603"/>
                  </a:lnTo>
                  <a:lnTo>
                    <a:pt x="40" y="636"/>
                  </a:lnTo>
                  <a:lnTo>
                    <a:pt x="32" y="671"/>
                  </a:lnTo>
                  <a:lnTo>
                    <a:pt x="23" y="706"/>
                  </a:lnTo>
                  <a:lnTo>
                    <a:pt x="17" y="741"/>
                  </a:lnTo>
                  <a:lnTo>
                    <a:pt x="11" y="775"/>
                  </a:lnTo>
                  <a:lnTo>
                    <a:pt x="6" y="811"/>
                  </a:lnTo>
                  <a:lnTo>
                    <a:pt x="3" y="847"/>
                  </a:lnTo>
                  <a:lnTo>
                    <a:pt x="1" y="884"/>
                  </a:lnTo>
                  <a:lnTo>
                    <a:pt x="0" y="921"/>
                  </a:lnTo>
                  <a:lnTo>
                    <a:pt x="0" y="921"/>
                  </a:lnTo>
                  <a:lnTo>
                    <a:pt x="30" y="937"/>
                  </a:lnTo>
                  <a:lnTo>
                    <a:pt x="60" y="953"/>
                  </a:lnTo>
                  <a:lnTo>
                    <a:pt x="91" y="968"/>
                  </a:lnTo>
                  <a:lnTo>
                    <a:pt x="122" y="982"/>
                  </a:lnTo>
                  <a:lnTo>
                    <a:pt x="155" y="994"/>
                  </a:lnTo>
                  <a:lnTo>
                    <a:pt x="187" y="1006"/>
                  </a:lnTo>
                  <a:lnTo>
                    <a:pt x="220" y="1016"/>
                  </a:lnTo>
                  <a:lnTo>
                    <a:pt x="254" y="1027"/>
                  </a:lnTo>
                  <a:lnTo>
                    <a:pt x="287" y="1035"/>
                  </a:lnTo>
                  <a:lnTo>
                    <a:pt x="322" y="1043"/>
                  </a:lnTo>
                  <a:lnTo>
                    <a:pt x="357" y="1049"/>
                  </a:lnTo>
                  <a:lnTo>
                    <a:pt x="392" y="1054"/>
                  </a:lnTo>
                  <a:lnTo>
                    <a:pt x="428" y="1059"/>
                  </a:lnTo>
                  <a:lnTo>
                    <a:pt x="463" y="1062"/>
                  </a:lnTo>
                  <a:lnTo>
                    <a:pt x="499" y="1064"/>
                  </a:lnTo>
                  <a:lnTo>
                    <a:pt x="536" y="1064"/>
                  </a:lnTo>
                  <a:lnTo>
                    <a:pt x="536" y="1064"/>
                  </a:lnTo>
                  <a:lnTo>
                    <a:pt x="573" y="1064"/>
                  </a:lnTo>
                  <a:lnTo>
                    <a:pt x="609" y="1062"/>
                  </a:lnTo>
                  <a:lnTo>
                    <a:pt x="644" y="1059"/>
                  </a:lnTo>
                  <a:lnTo>
                    <a:pt x="680" y="1054"/>
                  </a:lnTo>
                  <a:lnTo>
                    <a:pt x="715" y="1049"/>
                  </a:lnTo>
                  <a:lnTo>
                    <a:pt x="750" y="1043"/>
                  </a:lnTo>
                  <a:lnTo>
                    <a:pt x="785" y="1035"/>
                  </a:lnTo>
                  <a:lnTo>
                    <a:pt x="818" y="1027"/>
                  </a:lnTo>
                  <a:lnTo>
                    <a:pt x="852" y="1016"/>
                  </a:lnTo>
                  <a:lnTo>
                    <a:pt x="885" y="1006"/>
                  </a:lnTo>
                  <a:lnTo>
                    <a:pt x="917" y="994"/>
                  </a:lnTo>
                  <a:lnTo>
                    <a:pt x="950" y="982"/>
                  </a:lnTo>
                  <a:lnTo>
                    <a:pt x="981" y="968"/>
                  </a:lnTo>
                  <a:lnTo>
                    <a:pt x="1012" y="953"/>
                  </a:lnTo>
                  <a:lnTo>
                    <a:pt x="1042" y="937"/>
                  </a:lnTo>
                  <a:lnTo>
                    <a:pt x="1072" y="921"/>
                  </a:lnTo>
                  <a:lnTo>
                    <a:pt x="1072" y="921"/>
                  </a:lnTo>
                  <a:lnTo>
                    <a:pt x="1071" y="884"/>
                  </a:lnTo>
                  <a:lnTo>
                    <a:pt x="1069" y="847"/>
                  </a:lnTo>
                  <a:lnTo>
                    <a:pt x="1066" y="811"/>
                  </a:lnTo>
                  <a:lnTo>
                    <a:pt x="1061" y="775"/>
                  </a:lnTo>
                  <a:lnTo>
                    <a:pt x="1056" y="741"/>
                  </a:lnTo>
                  <a:lnTo>
                    <a:pt x="1049" y="706"/>
                  </a:lnTo>
                  <a:lnTo>
                    <a:pt x="1040" y="671"/>
                  </a:lnTo>
                  <a:lnTo>
                    <a:pt x="1032" y="636"/>
                  </a:lnTo>
                  <a:lnTo>
                    <a:pt x="1021" y="603"/>
                  </a:lnTo>
                  <a:lnTo>
                    <a:pt x="1011" y="570"/>
                  </a:lnTo>
                  <a:lnTo>
                    <a:pt x="998" y="537"/>
                  </a:lnTo>
                  <a:lnTo>
                    <a:pt x="985" y="505"/>
                  </a:lnTo>
                  <a:lnTo>
                    <a:pt x="971" y="473"/>
                  </a:lnTo>
                  <a:lnTo>
                    <a:pt x="955" y="443"/>
                  </a:lnTo>
                  <a:lnTo>
                    <a:pt x="939" y="412"/>
                  </a:lnTo>
                  <a:lnTo>
                    <a:pt x="922" y="383"/>
                  </a:lnTo>
                  <a:lnTo>
                    <a:pt x="905" y="353"/>
                  </a:lnTo>
                  <a:lnTo>
                    <a:pt x="886" y="325"/>
                  </a:lnTo>
                  <a:lnTo>
                    <a:pt x="866" y="296"/>
                  </a:lnTo>
                  <a:lnTo>
                    <a:pt x="845" y="269"/>
                  </a:lnTo>
                  <a:lnTo>
                    <a:pt x="823" y="243"/>
                  </a:lnTo>
                  <a:lnTo>
                    <a:pt x="800" y="216"/>
                  </a:lnTo>
                  <a:lnTo>
                    <a:pt x="777" y="191"/>
                  </a:lnTo>
                  <a:lnTo>
                    <a:pt x="754" y="167"/>
                  </a:lnTo>
                  <a:lnTo>
                    <a:pt x="729" y="144"/>
                  </a:lnTo>
                  <a:lnTo>
                    <a:pt x="703" y="120"/>
                  </a:lnTo>
                  <a:lnTo>
                    <a:pt x="677" y="98"/>
                  </a:lnTo>
                  <a:lnTo>
                    <a:pt x="650" y="77"/>
                  </a:lnTo>
                  <a:lnTo>
                    <a:pt x="622" y="56"/>
                  </a:lnTo>
                  <a:lnTo>
                    <a:pt x="594" y="37"/>
                  </a:lnTo>
                  <a:lnTo>
                    <a:pt x="565" y="18"/>
                  </a:lnTo>
                  <a:lnTo>
                    <a:pt x="536" y="0"/>
                  </a:lnTo>
                  <a:lnTo>
                    <a:pt x="536" y="0"/>
                  </a:ln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Freeform 22"/>
          <p:cNvSpPr>
            <a:spLocks/>
          </p:cNvSpPr>
          <p:nvPr/>
        </p:nvSpPr>
        <p:spPr bwMode="auto">
          <a:xfrm>
            <a:off x="3554674" y="2206911"/>
            <a:ext cx="1199345" cy="362823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22"/>
          <p:cNvSpPr>
            <a:spLocks/>
          </p:cNvSpPr>
          <p:nvPr/>
        </p:nvSpPr>
        <p:spPr bwMode="auto">
          <a:xfrm>
            <a:off x="4318529" y="2209319"/>
            <a:ext cx="1199345" cy="362823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Oval 23"/>
          <p:cNvSpPr>
            <a:spLocks noChangeArrowheads="1"/>
          </p:cNvSpPr>
          <p:nvPr/>
        </p:nvSpPr>
        <p:spPr bwMode="auto">
          <a:xfrm>
            <a:off x="3682675" y="2311489"/>
            <a:ext cx="189299" cy="18786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val 23"/>
          <p:cNvSpPr>
            <a:spLocks noChangeArrowheads="1"/>
          </p:cNvSpPr>
          <p:nvPr/>
        </p:nvSpPr>
        <p:spPr bwMode="auto">
          <a:xfrm>
            <a:off x="5217258" y="2311489"/>
            <a:ext cx="189299" cy="18786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4219275" y="2722874"/>
            <a:ext cx="6547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37" name="Freeform 20"/>
          <p:cNvSpPr>
            <a:spLocks/>
          </p:cNvSpPr>
          <p:nvPr/>
        </p:nvSpPr>
        <p:spPr bwMode="auto">
          <a:xfrm>
            <a:off x="4290780" y="2334078"/>
            <a:ext cx="499593" cy="277496"/>
          </a:xfrm>
          <a:custGeom>
            <a:avLst/>
            <a:gdLst/>
            <a:ahLst/>
            <a:cxnLst>
              <a:cxn ang="0">
                <a:pos x="824" y="492"/>
              </a:cxn>
              <a:cxn ang="0">
                <a:pos x="816" y="468"/>
              </a:cxn>
              <a:cxn ang="0">
                <a:pos x="804" y="440"/>
              </a:cxn>
              <a:cxn ang="0">
                <a:pos x="792" y="412"/>
              </a:cxn>
              <a:cxn ang="0">
                <a:pos x="778" y="386"/>
              </a:cxn>
              <a:cxn ang="0">
                <a:pos x="764" y="360"/>
              </a:cxn>
              <a:cxn ang="0">
                <a:pos x="750" y="334"/>
              </a:cxn>
              <a:cxn ang="0">
                <a:pos x="734" y="308"/>
              </a:cxn>
              <a:cxn ang="0">
                <a:pos x="718" y="284"/>
              </a:cxn>
              <a:cxn ang="0">
                <a:pos x="700" y="258"/>
              </a:cxn>
              <a:cxn ang="0">
                <a:pos x="682" y="234"/>
              </a:cxn>
              <a:cxn ang="0">
                <a:pos x="662" y="212"/>
              </a:cxn>
              <a:cxn ang="0">
                <a:pos x="642" y="188"/>
              </a:cxn>
              <a:cxn ang="0">
                <a:pos x="622" y="166"/>
              </a:cxn>
              <a:cxn ang="0">
                <a:pos x="602" y="146"/>
              </a:cxn>
              <a:cxn ang="0">
                <a:pos x="580" y="126"/>
              </a:cxn>
              <a:cxn ang="0">
                <a:pos x="558" y="104"/>
              </a:cxn>
              <a:cxn ang="0">
                <a:pos x="536" y="86"/>
              </a:cxn>
              <a:cxn ang="0">
                <a:pos x="512" y="68"/>
              </a:cxn>
              <a:cxn ang="0">
                <a:pos x="488" y="48"/>
              </a:cxn>
              <a:cxn ang="0">
                <a:pos x="464" y="32"/>
              </a:cxn>
              <a:cxn ang="0">
                <a:pos x="438" y="16"/>
              </a:cxn>
              <a:cxn ang="0">
                <a:pos x="412" y="0"/>
              </a:cxn>
              <a:cxn ang="0">
                <a:pos x="388" y="16"/>
              </a:cxn>
              <a:cxn ang="0">
                <a:pos x="362" y="32"/>
              </a:cxn>
              <a:cxn ang="0">
                <a:pos x="338" y="48"/>
              </a:cxn>
              <a:cxn ang="0">
                <a:pos x="314" y="68"/>
              </a:cxn>
              <a:cxn ang="0">
                <a:pos x="290" y="86"/>
              </a:cxn>
              <a:cxn ang="0">
                <a:pos x="266" y="104"/>
              </a:cxn>
              <a:cxn ang="0">
                <a:pos x="244" y="126"/>
              </a:cxn>
              <a:cxn ang="0">
                <a:pos x="222" y="146"/>
              </a:cxn>
              <a:cxn ang="0">
                <a:pos x="202" y="166"/>
              </a:cxn>
              <a:cxn ang="0">
                <a:pos x="182" y="188"/>
              </a:cxn>
              <a:cxn ang="0">
                <a:pos x="162" y="212"/>
              </a:cxn>
              <a:cxn ang="0">
                <a:pos x="144" y="234"/>
              </a:cxn>
              <a:cxn ang="0">
                <a:pos x="124" y="258"/>
              </a:cxn>
              <a:cxn ang="0">
                <a:pos x="108" y="284"/>
              </a:cxn>
              <a:cxn ang="0">
                <a:pos x="90" y="308"/>
              </a:cxn>
              <a:cxn ang="0">
                <a:pos x="76" y="334"/>
              </a:cxn>
              <a:cxn ang="0">
                <a:pos x="62" y="360"/>
              </a:cxn>
              <a:cxn ang="0">
                <a:pos x="48" y="386"/>
              </a:cxn>
              <a:cxn ang="0">
                <a:pos x="34" y="412"/>
              </a:cxn>
              <a:cxn ang="0">
                <a:pos x="20" y="440"/>
              </a:cxn>
              <a:cxn ang="0">
                <a:pos x="10" y="468"/>
              </a:cxn>
              <a:cxn ang="0">
                <a:pos x="0" y="492"/>
              </a:cxn>
              <a:cxn ang="0">
                <a:pos x="824" y="492"/>
              </a:cxn>
            </a:cxnLst>
            <a:rect l="0" t="0" r="r" b="b"/>
            <a:pathLst>
              <a:path w="824" h="492">
                <a:moveTo>
                  <a:pt x="824" y="492"/>
                </a:moveTo>
                <a:lnTo>
                  <a:pt x="816" y="468"/>
                </a:lnTo>
                <a:lnTo>
                  <a:pt x="804" y="440"/>
                </a:lnTo>
                <a:lnTo>
                  <a:pt x="792" y="412"/>
                </a:lnTo>
                <a:lnTo>
                  <a:pt x="778" y="386"/>
                </a:lnTo>
                <a:lnTo>
                  <a:pt x="764" y="360"/>
                </a:lnTo>
                <a:lnTo>
                  <a:pt x="750" y="334"/>
                </a:lnTo>
                <a:lnTo>
                  <a:pt x="734" y="308"/>
                </a:lnTo>
                <a:lnTo>
                  <a:pt x="718" y="284"/>
                </a:lnTo>
                <a:lnTo>
                  <a:pt x="700" y="258"/>
                </a:lnTo>
                <a:lnTo>
                  <a:pt x="682" y="234"/>
                </a:lnTo>
                <a:lnTo>
                  <a:pt x="662" y="212"/>
                </a:lnTo>
                <a:lnTo>
                  <a:pt x="642" y="188"/>
                </a:lnTo>
                <a:lnTo>
                  <a:pt x="622" y="166"/>
                </a:lnTo>
                <a:lnTo>
                  <a:pt x="602" y="146"/>
                </a:lnTo>
                <a:lnTo>
                  <a:pt x="580" y="126"/>
                </a:lnTo>
                <a:lnTo>
                  <a:pt x="558" y="104"/>
                </a:lnTo>
                <a:lnTo>
                  <a:pt x="536" y="86"/>
                </a:lnTo>
                <a:lnTo>
                  <a:pt x="512" y="68"/>
                </a:lnTo>
                <a:lnTo>
                  <a:pt x="488" y="48"/>
                </a:lnTo>
                <a:lnTo>
                  <a:pt x="464" y="32"/>
                </a:lnTo>
                <a:lnTo>
                  <a:pt x="438" y="16"/>
                </a:lnTo>
                <a:lnTo>
                  <a:pt x="412" y="0"/>
                </a:lnTo>
                <a:lnTo>
                  <a:pt x="388" y="16"/>
                </a:lnTo>
                <a:lnTo>
                  <a:pt x="362" y="32"/>
                </a:lnTo>
                <a:lnTo>
                  <a:pt x="338" y="48"/>
                </a:lnTo>
                <a:lnTo>
                  <a:pt x="314" y="68"/>
                </a:lnTo>
                <a:lnTo>
                  <a:pt x="290" y="86"/>
                </a:lnTo>
                <a:lnTo>
                  <a:pt x="266" y="104"/>
                </a:lnTo>
                <a:lnTo>
                  <a:pt x="244" y="126"/>
                </a:lnTo>
                <a:lnTo>
                  <a:pt x="222" y="146"/>
                </a:lnTo>
                <a:lnTo>
                  <a:pt x="202" y="166"/>
                </a:lnTo>
                <a:lnTo>
                  <a:pt x="182" y="188"/>
                </a:lnTo>
                <a:lnTo>
                  <a:pt x="162" y="212"/>
                </a:lnTo>
                <a:lnTo>
                  <a:pt x="144" y="234"/>
                </a:lnTo>
                <a:lnTo>
                  <a:pt x="124" y="258"/>
                </a:lnTo>
                <a:lnTo>
                  <a:pt x="108" y="284"/>
                </a:lnTo>
                <a:lnTo>
                  <a:pt x="90" y="308"/>
                </a:lnTo>
                <a:lnTo>
                  <a:pt x="76" y="334"/>
                </a:lnTo>
                <a:lnTo>
                  <a:pt x="62" y="360"/>
                </a:lnTo>
                <a:lnTo>
                  <a:pt x="48" y="386"/>
                </a:lnTo>
                <a:lnTo>
                  <a:pt x="34" y="412"/>
                </a:lnTo>
                <a:lnTo>
                  <a:pt x="20" y="440"/>
                </a:lnTo>
                <a:lnTo>
                  <a:pt x="10" y="468"/>
                </a:lnTo>
                <a:lnTo>
                  <a:pt x="0" y="492"/>
                </a:lnTo>
                <a:lnTo>
                  <a:pt x="824" y="492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그룹 59"/>
          <p:cNvGrpSpPr/>
          <p:nvPr/>
        </p:nvGrpSpPr>
        <p:grpSpPr>
          <a:xfrm>
            <a:off x="2647698" y="1439566"/>
            <a:ext cx="457229" cy="172900"/>
            <a:chOff x="1961710" y="1673807"/>
            <a:chExt cx="1560910" cy="472204"/>
          </a:xfrm>
        </p:grpSpPr>
        <p:sp>
          <p:nvSpPr>
            <p:cNvPr id="39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그룹 60"/>
          <p:cNvGrpSpPr/>
          <p:nvPr/>
        </p:nvGrpSpPr>
        <p:grpSpPr>
          <a:xfrm>
            <a:off x="2190837" y="2131169"/>
            <a:ext cx="457229" cy="172900"/>
            <a:chOff x="1961710" y="1673807"/>
            <a:chExt cx="1560910" cy="472204"/>
          </a:xfrm>
        </p:grpSpPr>
        <p:sp>
          <p:nvSpPr>
            <p:cNvPr id="42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그룹 63"/>
          <p:cNvGrpSpPr/>
          <p:nvPr/>
        </p:nvGrpSpPr>
        <p:grpSpPr>
          <a:xfrm>
            <a:off x="2190837" y="3133994"/>
            <a:ext cx="457229" cy="172900"/>
            <a:chOff x="1961710" y="1673807"/>
            <a:chExt cx="1560910" cy="472204"/>
          </a:xfrm>
        </p:grpSpPr>
        <p:sp>
          <p:nvSpPr>
            <p:cNvPr id="45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7" name="그룹 66"/>
          <p:cNvGrpSpPr/>
          <p:nvPr/>
        </p:nvGrpSpPr>
        <p:grpSpPr>
          <a:xfrm>
            <a:off x="2655016" y="3825597"/>
            <a:ext cx="457229" cy="172900"/>
            <a:chOff x="1961710" y="1673807"/>
            <a:chExt cx="1560910" cy="472204"/>
          </a:xfrm>
        </p:grpSpPr>
        <p:sp>
          <p:nvSpPr>
            <p:cNvPr id="48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0" name="그룹 71"/>
          <p:cNvGrpSpPr/>
          <p:nvPr/>
        </p:nvGrpSpPr>
        <p:grpSpPr>
          <a:xfrm flipH="1">
            <a:off x="5999594" y="1439566"/>
            <a:ext cx="457229" cy="172900"/>
            <a:chOff x="1961710" y="1673807"/>
            <a:chExt cx="1560910" cy="472204"/>
          </a:xfrm>
        </p:grpSpPr>
        <p:sp>
          <p:nvSpPr>
            <p:cNvPr id="51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3" name="그룹 72"/>
          <p:cNvGrpSpPr/>
          <p:nvPr/>
        </p:nvGrpSpPr>
        <p:grpSpPr>
          <a:xfrm flipH="1">
            <a:off x="6456455" y="2131169"/>
            <a:ext cx="457229" cy="172900"/>
            <a:chOff x="1961710" y="1673807"/>
            <a:chExt cx="1560910" cy="472204"/>
          </a:xfrm>
        </p:grpSpPr>
        <p:sp>
          <p:nvSpPr>
            <p:cNvPr id="54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그룹 73"/>
          <p:cNvGrpSpPr/>
          <p:nvPr/>
        </p:nvGrpSpPr>
        <p:grpSpPr>
          <a:xfrm flipH="1">
            <a:off x="6456455" y="3133994"/>
            <a:ext cx="457229" cy="172900"/>
            <a:chOff x="1961710" y="1673807"/>
            <a:chExt cx="1560910" cy="472204"/>
          </a:xfrm>
        </p:grpSpPr>
        <p:sp>
          <p:nvSpPr>
            <p:cNvPr id="57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9" name="그룹 74"/>
          <p:cNvGrpSpPr/>
          <p:nvPr/>
        </p:nvGrpSpPr>
        <p:grpSpPr>
          <a:xfrm flipH="1">
            <a:off x="5992275" y="3825597"/>
            <a:ext cx="457229" cy="172900"/>
            <a:chOff x="1961710" y="1673807"/>
            <a:chExt cx="1560910" cy="472204"/>
          </a:xfrm>
        </p:grpSpPr>
        <p:sp>
          <p:nvSpPr>
            <p:cNvPr id="60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3525622" y="1275606"/>
            <a:ext cx="2092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63" name="Text Box 29"/>
          <p:cNvSpPr txBox="1">
            <a:spLocks noChangeArrowheads="1"/>
          </p:cNvSpPr>
          <p:nvPr/>
        </p:nvSpPr>
        <p:spPr bwMode="auto">
          <a:xfrm>
            <a:off x="2564530" y="1498945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4" name="Text Box 29"/>
          <p:cNvSpPr txBox="1">
            <a:spLocks noChangeArrowheads="1"/>
          </p:cNvSpPr>
          <p:nvPr/>
        </p:nvSpPr>
        <p:spPr bwMode="auto">
          <a:xfrm>
            <a:off x="2119155" y="2203172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>
            <a:off x="2119155" y="3186055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6" name="Text Box 29"/>
          <p:cNvSpPr txBox="1">
            <a:spLocks noChangeArrowheads="1"/>
          </p:cNvSpPr>
          <p:nvPr/>
        </p:nvSpPr>
        <p:spPr bwMode="auto">
          <a:xfrm>
            <a:off x="2564530" y="3882964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 flipH="1">
            <a:off x="5915656" y="1498945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8" name="Text Box 29"/>
          <p:cNvSpPr txBox="1">
            <a:spLocks noChangeArrowheads="1"/>
          </p:cNvSpPr>
          <p:nvPr/>
        </p:nvSpPr>
        <p:spPr bwMode="auto">
          <a:xfrm flipH="1">
            <a:off x="6361031" y="2203172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9" name="Text Box 29"/>
          <p:cNvSpPr txBox="1">
            <a:spLocks noChangeArrowheads="1"/>
          </p:cNvSpPr>
          <p:nvPr/>
        </p:nvSpPr>
        <p:spPr bwMode="auto">
          <a:xfrm flipH="1">
            <a:off x="6361031" y="3186055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70" name="Text Box 29"/>
          <p:cNvSpPr txBox="1">
            <a:spLocks noChangeArrowheads="1"/>
          </p:cNvSpPr>
          <p:nvPr/>
        </p:nvSpPr>
        <p:spPr bwMode="auto">
          <a:xfrm flipH="1">
            <a:off x="5915656" y="3882964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71" name="TextBox 63"/>
          <p:cNvSpPr txBox="1">
            <a:spLocks noChangeArrowheads="1"/>
          </p:cNvSpPr>
          <p:nvPr/>
        </p:nvSpPr>
        <p:spPr bwMode="auto">
          <a:xfrm>
            <a:off x="3124909" y="4402818"/>
            <a:ext cx="281768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add text add text</a:t>
            </a:r>
          </a:p>
        </p:txBody>
      </p:sp>
      <p:sp>
        <p:nvSpPr>
          <p:cNvPr id="73" name="Text Box 29"/>
          <p:cNvSpPr txBox="1">
            <a:spLocks noChangeArrowheads="1"/>
          </p:cNvSpPr>
          <p:nvPr/>
        </p:nvSpPr>
        <p:spPr bwMode="auto">
          <a:xfrm>
            <a:off x="4907594" y="2722874"/>
            <a:ext cx="6547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74" name="Text Box 29"/>
          <p:cNvSpPr txBox="1">
            <a:spLocks noChangeArrowheads="1"/>
          </p:cNvSpPr>
          <p:nvPr/>
        </p:nvSpPr>
        <p:spPr bwMode="auto">
          <a:xfrm>
            <a:off x="3521140" y="2718444"/>
            <a:ext cx="6547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75" name="TextBox 74"/>
          <p:cNvSpPr txBox="1"/>
          <p:nvPr/>
        </p:nvSpPr>
        <p:spPr bwMode="auto">
          <a:xfrm>
            <a:off x="6792719" y="1225626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 bwMode="auto">
          <a:xfrm>
            <a:off x="7164288" y="2093890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 bwMode="auto">
          <a:xfrm>
            <a:off x="7164288" y="3107341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 bwMode="auto">
          <a:xfrm>
            <a:off x="6876256" y="3939902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 bwMode="auto">
          <a:xfrm>
            <a:off x="796130" y="1297634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/>
          <p:cNvSpPr txBox="1"/>
          <p:nvPr/>
        </p:nvSpPr>
        <p:spPr bwMode="auto">
          <a:xfrm>
            <a:off x="479073" y="2110244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TextBox 80"/>
          <p:cNvSpPr txBox="1"/>
          <p:nvPr/>
        </p:nvSpPr>
        <p:spPr bwMode="auto">
          <a:xfrm>
            <a:off x="479073" y="3075806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TextBox 81"/>
          <p:cNvSpPr txBox="1"/>
          <p:nvPr/>
        </p:nvSpPr>
        <p:spPr bwMode="auto">
          <a:xfrm>
            <a:off x="879667" y="3867894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50518" y="627534"/>
            <a:ext cx="62257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원호 6"/>
          <p:cNvSpPr/>
          <p:nvPr/>
        </p:nvSpPr>
        <p:spPr>
          <a:xfrm>
            <a:off x="4233720" y="1874275"/>
            <a:ext cx="2005821" cy="2005821"/>
          </a:xfrm>
          <a:prstGeom prst="arc">
            <a:avLst>
              <a:gd name="adj1" fmla="val 18520953"/>
              <a:gd name="adj2" fmla="val 3087511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직선 연결선 9"/>
          <p:cNvCxnSpPr/>
          <p:nvPr/>
        </p:nvCxnSpPr>
        <p:spPr>
          <a:xfrm flipV="1">
            <a:off x="6193764" y="2388076"/>
            <a:ext cx="401164" cy="187211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15"/>
          <p:cNvCxnSpPr/>
          <p:nvPr/>
        </p:nvCxnSpPr>
        <p:spPr>
          <a:xfrm rot="16200000" flipH="1">
            <a:off x="5846089" y="3681565"/>
            <a:ext cx="374420" cy="320931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18"/>
          <p:cNvCxnSpPr/>
          <p:nvPr/>
        </p:nvCxnSpPr>
        <p:spPr>
          <a:xfrm flipH="1" flipV="1">
            <a:off x="6193764" y="3179084"/>
            <a:ext cx="401164" cy="187211"/>
          </a:xfrm>
          <a:prstGeom prst="line">
            <a:avLst/>
          </a:prstGeom>
          <a:ln w="12700"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22"/>
          <p:cNvCxnSpPr/>
          <p:nvPr/>
        </p:nvCxnSpPr>
        <p:spPr>
          <a:xfrm rot="5400000" flipH="1" flipV="1">
            <a:off x="5846089" y="1746214"/>
            <a:ext cx="374420" cy="320931"/>
          </a:xfrm>
          <a:prstGeom prst="line">
            <a:avLst/>
          </a:prstGeom>
          <a:ln w="12700"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타원 23"/>
          <p:cNvSpPr/>
          <p:nvPr/>
        </p:nvSpPr>
        <p:spPr>
          <a:xfrm>
            <a:off x="5958726" y="1419622"/>
            <a:ext cx="534885" cy="534886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24"/>
          <p:cNvSpPr/>
          <p:nvPr/>
        </p:nvSpPr>
        <p:spPr>
          <a:xfrm>
            <a:off x="6413379" y="2114973"/>
            <a:ext cx="534885" cy="534886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25"/>
          <p:cNvSpPr/>
          <p:nvPr/>
        </p:nvSpPr>
        <p:spPr>
          <a:xfrm>
            <a:off x="6413379" y="3104512"/>
            <a:ext cx="534885" cy="534886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26"/>
          <p:cNvSpPr/>
          <p:nvPr/>
        </p:nvSpPr>
        <p:spPr>
          <a:xfrm>
            <a:off x="5958726" y="3799863"/>
            <a:ext cx="534885" cy="534886"/>
          </a:xfrm>
          <a:prstGeom prst="ellips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원호 30"/>
          <p:cNvSpPr/>
          <p:nvPr/>
        </p:nvSpPr>
        <p:spPr>
          <a:xfrm flipH="1">
            <a:off x="2867632" y="1874275"/>
            <a:ext cx="2005821" cy="2005821"/>
          </a:xfrm>
          <a:prstGeom prst="arc">
            <a:avLst>
              <a:gd name="adj1" fmla="val 18520953"/>
              <a:gd name="adj2" fmla="val 3087511"/>
            </a:avLst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직선 연결선 31"/>
          <p:cNvCxnSpPr/>
          <p:nvPr/>
        </p:nvCxnSpPr>
        <p:spPr>
          <a:xfrm flipH="1" flipV="1">
            <a:off x="2512244" y="2388076"/>
            <a:ext cx="401164" cy="18721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32"/>
          <p:cNvCxnSpPr/>
          <p:nvPr/>
        </p:nvCxnSpPr>
        <p:spPr>
          <a:xfrm rot="5400000">
            <a:off x="2886662" y="3681565"/>
            <a:ext cx="374420" cy="32093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33"/>
          <p:cNvCxnSpPr/>
          <p:nvPr/>
        </p:nvCxnSpPr>
        <p:spPr>
          <a:xfrm flipV="1">
            <a:off x="2512243" y="3179084"/>
            <a:ext cx="401164" cy="18721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none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34"/>
          <p:cNvCxnSpPr/>
          <p:nvPr/>
        </p:nvCxnSpPr>
        <p:spPr>
          <a:xfrm rot="16200000" flipV="1">
            <a:off x="2886661" y="1746214"/>
            <a:ext cx="374420" cy="320931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타원 35"/>
          <p:cNvSpPr/>
          <p:nvPr/>
        </p:nvSpPr>
        <p:spPr>
          <a:xfrm flipH="1">
            <a:off x="2613559" y="1419622"/>
            <a:ext cx="534885" cy="53488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타원 36"/>
          <p:cNvSpPr/>
          <p:nvPr/>
        </p:nvSpPr>
        <p:spPr>
          <a:xfrm flipH="1">
            <a:off x="2158907" y="2114973"/>
            <a:ext cx="534885" cy="53488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타원 37"/>
          <p:cNvSpPr/>
          <p:nvPr/>
        </p:nvSpPr>
        <p:spPr>
          <a:xfrm flipH="1">
            <a:off x="2158907" y="3104513"/>
            <a:ext cx="534885" cy="53488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타원 38"/>
          <p:cNvSpPr/>
          <p:nvPr/>
        </p:nvSpPr>
        <p:spPr>
          <a:xfrm flipH="1">
            <a:off x="2613558" y="3799862"/>
            <a:ext cx="534885" cy="534886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자유형 39"/>
          <p:cNvSpPr/>
          <p:nvPr/>
        </p:nvSpPr>
        <p:spPr>
          <a:xfrm>
            <a:off x="4200864" y="2180386"/>
            <a:ext cx="1440672" cy="1440672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spcFirstLastPara="0" vert="horz" wrap="square" lIns="745744" tIns="629920" rIns="229616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500" kern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자유형 40"/>
          <p:cNvSpPr/>
          <p:nvPr/>
        </p:nvSpPr>
        <p:spPr>
          <a:xfrm>
            <a:off x="3428404" y="2180386"/>
            <a:ext cx="1440672" cy="1440672"/>
          </a:xfrm>
          <a:custGeom>
            <a:avLst/>
            <a:gdLst>
              <a:gd name="connsiteX0" fmla="*/ 0 w 2438400"/>
              <a:gd name="connsiteY0" fmla="*/ 1219200 h 2438400"/>
              <a:gd name="connsiteX1" fmla="*/ 357097 w 2438400"/>
              <a:gd name="connsiteY1" fmla="*/ 357096 h 2438400"/>
              <a:gd name="connsiteX2" fmla="*/ 1219202 w 2438400"/>
              <a:gd name="connsiteY2" fmla="*/ 2 h 2438400"/>
              <a:gd name="connsiteX3" fmla="*/ 2081306 w 2438400"/>
              <a:gd name="connsiteY3" fmla="*/ 357099 h 2438400"/>
              <a:gd name="connsiteX4" fmla="*/ 2438400 w 2438400"/>
              <a:gd name="connsiteY4" fmla="*/ 1219204 h 2438400"/>
              <a:gd name="connsiteX5" fmla="*/ 2081304 w 2438400"/>
              <a:gd name="connsiteY5" fmla="*/ 2081309 h 2438400"/>
              <a:gd name="connsiteX6" fmla="*/ 1219199 w 2438400"/>
              <a:gd name="connsiteY6" fmla="*/ 2438404 h 2438400"/>
              <a:gd name="connsiteX7" fmla="*/ 357094 w 2438400"/>
              <a:gd name="connsiteY7" fmla="*/ 2081308 h 2438400"/>
              <a:gd name="connsiteX8" fmla="*/ -1 w 2438400"/>
              <a:gd name="connsiteY8" fmla="*/ 1219203 h 2438400"/>
              <a:gd name="connsiteX9" fmla="*/ 0 w 2438400"/>
              <a:gd name="connsiteY9" fmla="*/ 1219200 h 243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38400" h="2438400">
                <a:moveTo>
                  <a:pt x="0" y="1219200"/>
                </a:moveTo>
                <a:cubicBezTo>
                  <a:pt x="0" y="895848"/>
                  <a:pt x="128452" y="585740"/>
                  <a:pt x="357097" y="357096"/>
                </a:cubicBezTo>
                <a:cubicBezTo>
                  <a:pt x="585742" y="128452"/>
                  <a:pt x="895850" y="1"/>
                  <a:pt x="1219202" y="2"/>
                </a:cubicBezTo>
                <a:cubicBezTo>
                  <a:pt x="1542554" y="2"/>
                  <a:pt x="1852662" y="128454"/>
                  <a:pt x="2081306" y="357099"/>
                </a:cubicBezTo>
                <a:cubicBezTo>
                  <a:pt x="2309950" y="585744"/>
                  <a:pt x="2438401" y="895852"/>
                  <a:pt x="2438400" y="1219204"/>
                </a:cubicBezTo>
                <a:cubicBezTo>
                  <a:pt x="2438400" y="1542556"/>
                  <a:pt x="2309949" y="1852664"/>
                  <a:pt x="2081304" y="2081309"/>
                </a:cubicBezTo>
                <a:cubicBezTo>
                  <a:pt x="1852659" y="2309953"/>
                  <a:pt x="1542551" y="2438404"/>
                  <a:pt x="1219199" y="2438404"/>
                </a:cubicBezTo>
                <a:cubicBezTo>
                  <a:pt x="895847" y="2438404"/>
                  <a:pt x="585739" y="2309952"/>
                  <a:pt x="357094" y="2081308"/>
                </a:cubicBezTo>
                <a:cubicBezTo>
                  <a:pt x="128450" y="1852663"/>
                  <a:pt x="-1" y="1542555"/>
                  <a:pt x="-1" y="1219203"/>
                </a:cubicBezTo>
                <a:cubicBezTo>
                  <a:pt x="-1" y="1219202"/>
                  <a:pt x="0" y="1219201"/>
                  <a:pt x="0" y="1219200"/>
                </a:cubicBezTo>
                <a:close/>
              </a:path>
            </a:pathLst>
          </a:custGeom>
          <a:solidFill>
            <a:schemeClr val="bg1">
              <a:lumMod val="65000"/>
              <a:alpha val="80000"/>
            </a:schemeClr>
          </a:solidFill>
          <a:ln>
            <a:noFill/>
          </a:ln>
          <a:effectLst>
            <a:outerShdw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spcFirstLastPara="0" vert="horz" wrap="square" lIns="229617" tIns="629920" rIns="745743" bIns="467360" numCol="1" spcCol="1270" anchor="ctr" anchorCtr="0">
            <a:noAutofit/>
          </a:bodyPr>
          <a:lstStyle/>
          <a:p>
            <a:pPr lvl="0" algn="ctr" defTabSz="2889250" latinLnBrk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ko-KR" altLang="en-US" sz="6500" kern="1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5" name="그룹 41"/>
          <p:cNvGrpSpPr/>
          <p:nvPr/>
        </p:nvGrpSpPr>
        <p:grpSpPr>
          <a:xfrm>
            <a:off x="4205766" y="2296868"/>
            <a:ext cx="664734" cy="1204830"/>
            <a:chOff x="2570211" y="3436938"/>
            <a:chExt cx="1365250" cy="2354263"/>
          </a:xfrm>
          <a:gradFill>
            <a:gsLst>
              <a:gs pos="0">
                <a:schemeClr val="tx2"/>
              </a:gs>
              <a:gs pos="80000">
                <a:srgbClr val="2C69B2"/>
              </a:gs>
              <a:gs pos="100000">
                <a:schemeClr val="tx2">
                  <a:lumMod val="75000"/>
                </a:schemeClr>
              </a:gs>
            </a:gsLst>
            <a:lin ang="5400000" scaled="1"/>
          </a:gradFill>
        </p:grpSpPr>
        <p:sp>
          <p:nvSpPr>
            <p:cNvPr id="26" name="Freeform 14"/>
            <p:cNvSpPr>
              <a:spLocks/>
            </p:cNvSpPr>
            <p:nvPr/>
          </p:nvSpPr>
          <p:spPr bwMode="auto">
            <a:xfrm>
              <a:off x="2570211" y="4598988"/>
              <a:ext cx="1365250" cy="1192213"/>
            </a:xfrm>
            <a:custGeom>
              <a:avLst/>
              <a:gdLst/>
              <a:ahLst/>
              <a:cxnLst>
                <a:cxn ang="0">
                  <a:pos x="537" y="143"/>
                </a:cxn>
                <a:cxn ang="0">
                  <a:pos x="464" y="141"/>
                </a:cxn>
                <a:cxn ang="0">
                  <a:pos x="393" y="133"/>
                </a:cxn>
                <a:cxn ang="0">
                  <a:pos x="323" y="122"/>
                </a:cxn>
                <a:cxn ang="0">
                  <a:pos x="255" y="106"/>
                </a:cxn>
                <a:cxn ang="0">
                  <a:pos x="188" y="85"/>
                </a:cxn>
                <a:cxn ang="0">
                  <a:pos x="123" y="61"/>
                </a:cxn>
                <a:cxn ang="0">
                  <a:pos x="61" y="32"/>
                </a:cxn>
                <a:cxn ang="0">
                  <a:pos x="1" y="0"/>
                </a:cxn>
                <a:cxn ang="0">
                  <a:pos x="0" y="9"/>
                </a:cxn>
                <a:cxn ang="0">
                  <a:pos x="1" y="46"/>
                </a:cxn>
                <a:cxn ang="0">
                  <a:pos x="6" y="120"/>
                </a:cxn>
                <a:cxn ang="0">
                  <a:pos x="16" y="191"/>
                </a:cxn>
                <a:cxn ang="0">
                  <a:pos x="31" y="261"/>
                </a:cxn>
                <a:cxn ang="0">
                  <a:pos x="49" y="329"/>
                </a:cxn>
                <a:cxn ang="0">
                  <a:pos x="73" y="397"/>
                </a:cxn>
                <a:cxn ang="0">
                  <a:pos x="100" y="461"/>
                </a:cxn>
                <a:cxn ang="0">
                  <a:pos x="132" y="523"/>
                </a:cxn>
                <a:cxn ang="0">
                  <a:pos x="166" y="583"/>
                </a:cxn>
                <a:cxn ang="0">
                  <a:pos x="205" y="640"/>
                </a:cxn>
                <a:cxn ang="0">
                  <a:pos x="248" y="695"/>
                </a:cxn>
                <a:cxn ang="0">
                  <a:pos x="294" y="746"/>
                </a:cxn>
                <a:cxn ang="0">
                  <a:pos x="343" y="795"/>
                </a:cxn>
                <a:cxn ang="0">
                  <a:pos x="395" y="840"/>
                </a:cxn>
                <a:cxn ang="0">
                  <a:pos x="450" y="882"/>
                </a:cxn>
                <a:cxn ang="0">
                  <a:pos x="508" y="920"/>
                </a:cxn>
                <a:cxn ang="0">
                  <a:pos x="537" y="938"/>
                </a:cxn>
                <a:cxn ang="0">
                  <a:pos x="596" y="902"/>
                </a:cxn>
                <a:cxn ang="0">
                  <a:pos x="652" y="861"/>
                </a:cxn>
                <a:cxn ang="0">
                  <a:pos x="705" y="818"/>
                </a:cxn>
                <a:cxn ang="0">
                  <a:pos x="756" y="770"/>
                </a:cxn>
                <a:cxn ang="0">
                  <a:pos x="803" y="721"/>
                </a:cxn>
                <a:cxn ang="0">
                  <a:pos x="848" y="667"/>
                </a:cxn>
                <a:cxn ang="0">
                  <a:pos x="889" y="611"/>
                </a:cxn>
                <a:cxn ang="0">
                  <a:pos x="926" y="553"/>
                </a:cxn>
                <a:cxn ang="0">
                  <a:pos x="959" y="492"/>
                </a:cxn>
                <a:cxn ang="0">
                  <a:pos x="989" y="428"/>
                </a:cxn>
                <a:cxn ang="0">
                  <a:pos x="1014" y="363"/>
                </a:cxn>
                <a:cxn ang="0">
                  <a:pos x="1035" y="295"/>
                </a:cxn>
                <a:cxn ang="0">
                  <a:pos x="1052" y="226"/>
                </a:cxn>
                <a:cxn ang="0">
                  <a:pos x="1063" y="155"/>
                </a:cxn>
                <a:cxn ang="0">
                  <a:pos x="1071" y="83"/>
                </a:cxn>
                <a:cxn ang="0">
                  <a:pos x="1074" y="9"/>
                </a:cxn>
                <a:cxn ang="0">
                  <a:pos x="1073" y="0"/>
                </a:cxn>
                <a:cxn ang="0">
                  <a:pos x="1043" y="16"/>
                </a:cxn>
                <a:cxn ang="0">
                  <a:pos x="982" y="47"/>
                </a:cxn>
                <a:cxn ang="0">
                  <a:pos x="918" y="73"/>
                </a:cxn>
                <a:cxn ang="0">
                  <a:pos x="853" y="95"/>
                </a:cxn>
                <a:cxn ang="0">
                  <a:pos x="786" y="114"/>
                </a:cxn>
                <a:cxn ang="0">
                  <a:pos x="716" y="128"/>
                </a:cxn>
                <a:cxn ang="0">
                  <a:pos x="645" y="138"/>
                </a:cxn>
                <a:cxn ang="0">
                  <a:pos x="574" y="143"/>
                </a:cxn>
                <a:cxn ang="0">
                  <a:pos x="537" y="143"/>
                </a:cxn>
              </a:cxnLst>
              <a:rect l="0" t="0" r="r" b="b"/>
              <a:pathLst>
                <a:path w="1074" h="938">
                  <a:moveTo>
                    <a:pt x="537" y="143"/>
                  </a:moveTo>
                  <a:lnTo>
                    <a:pt x="537" y="143"/>
                  </a:lnTo>
                  <a:lnTo>
                    <a:pt x="500" y="143"/>
                  </a:lnTo>
                  <a:lnTo>
                    <a:pt x="464" y="141"/>
                  </a:lnTo>
                  <a:lnTo>
                    <a:pt x="429" y="138"/>
                  </a:lnTo>
                  <a:lnTo>
                    <a:pt x="393" y="133"/>
                  </a:lnTo>
                  <a:lnTo>
                    <a:pt x="358" y="128"/>
                  </a:lnTo>
                  <a:lnTo>
                    <a:pt x="323" y="122"/>
                  </a:lnTo>
                  <a:lnTo>
                    <a:pt x="288" y="114"/>
                  </a:lnTo>
                  <a:lnTo>
                    <a:pt x="255" y="106"/>
                  </a:lnTo>
                  <a:lnTo>
                    <a:pt x="221" y="95"/>
                  </a:lnTo>
                  <a:lnTo>
                    <a:pt x="188" y="85"/>
                  </a:lnTo>
                  <a:lnTo>
                    <a:pt x="156" y="73"/>
                  </a:lnTo>
                  <a:lnTo>
                    <a:pt x="123" y="61"/>
                  </a:lnTo>
                  <a:lnTo>
                    <a:pt x="92" y="47"/>
                  </a:lnTo>
                  <a:lnTo>
                    <a:pt x="61" y="32"/>
                  </a:lnTo>
                  <a:lnTo>
                    <a:pt x="31" y="16"/>
                  </a:lnTo>
                  <a:lnTo>
                    <a:pt x="1" y="0"/>
                  </a:lnTo>
                  <a:lnTo>
                    <a:pt x="1" y="0"/>
                  </a:lnTo>
                  <a:lnTo>
                    <a:pt x="0" y="9"/>
                  </a:lnTo>
                  <a:lnTo>
                    <a:pt x="0" y="9"/>
                  </a:lnTo>
                  <a:lnTo>
                    <a:pt x="1" y="46"/>
                  </a:lnTo>
                  <a:lnTo>
                    <a:pt x="3" y="83"/>
                  </a:lnTo>
                  <a:lnTo>
                    <a:pt x="6" y="120"/>
                  </a:lnTo>
                  <a:lnTo>
                    <a:pt x="11" y="155"/>
                  </a:lnTo>
                  <a:lnTo>
                    <a:pt x="16" y="191"/>
                  </a:lnTo>
                  <a:lnTo>
                    <a:pt x="22" y="226"/>
                  </a:lnTo>
                  <a:lnTo>
                    <a:pt x="31" y="261"/>
                  </a:lnTo>
                  <a:lnTo>
                    <a:pt x="39" y="295"/>
                  </a:lnTo>
                  <a:lnTo>
                    <a:pt x="49" y="329"/>
                  </a:lnTo>
                  <a:lnTo>
                    <a:pt x="60" y="363"/>
                  </a:lnTo>
                  <a:lnTo>
                    <a:pt x="73" y="397"/>
                  </a:lnTo>
                  <a:lnTo>
                    <a:pt x="85" y="428"/>
                  </a:lnTo>
                  <a:lnTo>
                    <a:pt x="100" y="461"/>
                  </a:lnTo>
                  <a:lnTo>
                    <a:pt x="115" y="492"/>
                  </a:lnTo>
                  <a:lnTo>
                    <a:pt x="132" y="523"/>
                  </a:lnTo>
                  <a:lnTo>
                    <a:pt x="148" y="553"/>
                  </a:lnTo>
                  <a:lnTo>
                    <a:pt x="166" y="583"/>
                  </a:lnTo>
                  <a:lnTo>
                    <a:pt x="185" y="611"/>
                  </a:lnTo>
                  <a:lnTo>
                    <a:pt x="205" y="640"/>
                  </a:lnTo>
                  <a:lnTo>
                    <a:pt x="226" y="667"/>
                  </a:lnTo>
                  <a:lnTo>
                    <a:pt x="248" y="695"/>
                  </a:lnTo>
                  <a:lnTo>
                    <a:pt x="271" y="721"/>
                  </a:lnTo>
                  <a:lnTo>
                    <a:pt x="294" y="746"/>
                  </a:lnTo>
                  <a:lnTo>
                    <a:pt x="318" y="770"/>
                  </a:lnTo>
                  <a:lnTo>
                    <a:pt x="343" y="795"/>
                  </a:lnTo>
                  <a:lnTo>
                    <a:pt x="369" y="818"/>
                  </a:lnTo>
                  <a:lnTo>
                    <a:pt x="395" y="840"/>
                  </a:lnTo>
                  <a:lnTo>
                    <a:pt x="422" y="861"/>
                  </a:lnTo>
                  <a:lnTo>
                    <a:pt x="450" y="882"/>
                  </a:lnTo>
                  <a:lnTo>
                    <a:pt x="478" y="902"/>
                  </a:lnTo>
                  <a:lnTo>
                    <a:pt x="508" y="920"/>
                  </a:lnTo>
                  <a:lnTo>
                    <a:pt x="537" y="938"/>
                  </a:lnTo>
                  <a:lnTo>
                    <a:pt x="537" y="938"/>
                  </a:lnTo>
                  <a:lnTo>
                    <a:pt x="566" y="920"/>
                  </a:lnTo>
                  <a:lnTo>
                    <a:pt x="596" y="902"/>
                  </a:lnTo>
                  <a:lnTo>
                    <a:pt x="624" y="882"/>
                  </a:lnTo>
                  <a:lnTo>
                    <a:pt x="652" y="861"/>
                  </a:lnTo>
                  <a:lnTo>
                    <a:pt x="679" y="840"/>
                  </a:lnTo>
                  <a:lnTo>
                    <a:pt x="705" y="818"/>
                  </a:lnTo>
                  <a:lnTo>
                    <a:pt x="731" y="795"/>
                  </a:lnTo>
                  <a:lnTo>
                    <a:pt x="756" y="770"/>
                  </a:lnTo>
                  <a:lnTo>
                    <a:pt x="780" y="746"/>
                  </a:lnTo>
                  <a:lnTo>
                    <a:pt x="803" y="721"/>
                  </a:lnTo>
                  <a:lnTo>
                    <a:pt x="827" y="695"/>
                  </a:lnTo>
                  <a:lnTo>
                    <a:pt x="848" y="667"/>
                  </a:lnTo>
                  <a:lnTo>
                    <a:pt x="869" y="640"/>
                  </a:lnTo>
                  <a:lnTo>
                    <a:pt x="889" y="611"/>
                  </a:lnTo>
                  <a:lnTo>
                    <a:pt x="908" y="583"/>
                  </a:lnTo>
                  <a:lnTo>
                    <a:pt x="926" y="553"/>
                  </a:lnTo>
                  <a:lnTo>
                    <a:pt x="942" y="523"/>
                  </a:lnTo>
                  <a:lnTo>
                    <a:pt x="959" y="492"/>
                  </a:lnTo>
                  <a:lnTo>
                    <a:pt x="974" y="461"/>
                  </a:lnTo>
                  <a:lnTo>
                    <a:pt x="989" y="428"/>
                  </a:lnTo>
                  <a:lnTo>
                    <a:pt x="1001" y="397"/>
                  </a:lnTo>
                  <a:lnTo>
                    <a:pt x="1014" y="363"/>
                  </a:lnTo>
                  <a:lnTo>
                    <a:pt x="1025" y="329"/>
                  </a:lnTo>
                  <a:lnTo>
                    <a:pt x="1035" y="295"/>
                  </a:lnTo>
                  <a:lnTo>
                    <a:pt x="1043" y="261"/>
                  </a:lnTo>
                  <a:lnTo>
                    <a:pt x="1052" y="226"/>
                  </a:lnTo>
                  <a:lnTo>
                    <a:pt x="1058" y="191"/>
                  </a:lnTo>
                  <a:lnTo>
                    <a:pt x="1063" y="155"/>
                  </a:lnTo>
                  <a:lnTo>
                    <a:pt x="1068" y="120"/>
                  </a:lnTo>
                  <a:lnTo>
                    <a:pt x="1071" y="83"/>
                  </a:lnTo>
                  <a:lnTo>
                    <a:pt x="1073" y="46"/>
                  </a:lnTo>
                  <a:lnTo>
                    <a:pt x="1074" y="9"/>
                  </a:lnTo>
                  <a:lnTo>
                    <a:pt x="1074" y="9"/>
                  </a:lnTo>
                  <a:lnTo>
                    <a:pt x="1073" y="0"/>
                  </a:lnTo>
                  <a:lnTo>
                    <a:pt x="1073" y="0"/>
                  </a:lnTo>
                  <a:lnTo>
                    <a:pt x="1043" y="16"/>
                  </a:lnTo>
                  <a:lnTo>
                    <a:pt x="1013" y="32"/>
                  </a:lnTo>
                  <a:lnTo>
                    <a:pt x="982" y="47"/>
                  </a:lnTo>
                  <a:lnTo>
                    <a:pt x="951" y="61"/>
                  </a:lnTo>
                  <a:lnTo>
                    <a:pt x="918" y="73"/>
                  </a:lnTo>
                  <a:lnTo>
                    <a:pt x="886" y="85"/>
                  </a:lnTo>
                  <a:lnTo>
                    <a:pt x="853" y="95"/>
                  </a:lnTo>
                  <a:lnTo>
                    <a:pt x="819" y="106"/>
                  </a:lnTo>
                  <a:lnTo>
                    <a:pt x="786" y="114"/>
                  </a:lnTo>
                  <a:lnTo>
                    <a:pt x="751" y="122"/>
                  </a:lnTo>
                  <a:lnTo>
                    <a:pt x="716" y="128"/>
                  </a:lnTo>
                  <a:lnTo>
                    <a:pt x="681" y="133"/>
                  </a:lnTo>
                  <a:lnTo>
                    <a:pt x="645" y="138"/>
                  </a:lnTo>
                  <a:lnTo>
                    <a:pt x="610" y="141"/>
                  </a:lnTo>
                  <a:lnTo>
                    <a:pt x="574" y="143"/>
                  </a:lnTo>
                  <a:lnTo>
                    <a:pt x="537" y="143"/>
                  </a:lnTo>
                  <a:lnTo>
                    <a:pt x="537" y="143"/>
                  </a:ln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Freeform 15"/>
            <p:cNvSpPr>
              <a:spLocks/>
            </p:cNvSpPr>
            <p:nvPr/>
          </p:nvSpPr>
          <p:spPr bwMode="auto">
            <a:xfrm>
              <a:off x="2570213" y="3436938"/>
              <a:ext cx="1363662" cy="1352550"/>
            </a:xfrm>
            <a:custGeom>
              <a:avLst/>
              <a:gdLst/>
              <a:ahLst/>
              <a:cxnLst>
                <a:cxn ang="0">
                  <a:pos x="536" y="0"/>
                </a:cxn>
                <a:cxn ang="0">
                  <a:pos x="478" y="37"/>
                </a:cxn>
                <a:cxn ang="0">
                  <a:pos x="422" y="77"/>
                </a:cxn>
                <a:cxn ang="0">
                  <a:pos x="369" y="120"/>
                </a:cxn>
                <a:cxn ang="0">
                  <a:pos x="318" y="167"/>
                </a:cxn>
                <a:cxn ang="0">
                  <a:pos x="272" y="216"/>
                </a:cxn>
                <a:cxn ang="0">
                  <a:pos x="227" y="269"/>
                </a:cxn>
                <a:cxn ang="0">
                  <a:pos x="186" y="325"/>
                </a:cxn>
                <a:cxn ang="0">
                  <a:pos x="150" y="383"/>
                </a:cxn>
                <a:cxn ang="0">
                  <a:pos x="117" y="443"/>
                </a:cxn>
                <a:cxn ang="0">
                  <a:pos x="87" y="505"/>
                </a:cxn>
                <a:cxn ang="0">
                  <a:pos x="61" y="570"/>
                </a:cxn>
                <a:cxn ang="0">
                  <a:pos x="40" y="636"/>
                </a:cxn>
                <a:cxn ang="0">
                  <a:pos x="23" y="706"/>
                </a:cxn>
                <a:cxn ang="0">
                  <a:pos x="11" y="775"/>
                </a:cxn>
                <a:cxn ang="0">
                  <a:pos x="3" y="847"/>
                </a:cxn>
                <a:cxn ang="0">
                  <a:pos x="0" y="921"/>
                </a:cxn>
                <a:cxn ang="0">
                  <a:pos x="30" y="937"/>
                </a:cxn>
                <a:cxn ang="0">
                  <a:pos x="91" y="968"/>
                </a:cxn>
                <a:cxn ang="0">
                  <a:pos x="155" y="994"/>
                </a:cxn>
                <a:cxn ang="0">
                  <a:pos x="220" y="1016"/>
                </a:cxn>
                <a:cxn ang="0">
                  <a:pos x="287" y="1035"/>
                </a:cxn>
                <a:cxn ang="0">
                  <a:pos x="357" y="1049"/>
                </a:cxn>
                <a:cxn ang="0">
                  <a:pos x="428" y="1059"/>
                </a:cxn>
                <a:cxn ang="0">
                  <a:pos x="499" y="1064"/>
                </a:cxn>
                <a:cxn ang="0">
                  <a:pos x="536" y="1064"/>
                </a:cxn>
                <a:cxn ang="0">
                  <a:pos x="609" y="1062"/>
                </a:cxn>
                <a:cxn ang="0">
                  <a:pos x="680" y="1054"/>
                </a:cxn>
                <a:cxn ang="0">
                  <a:pos x="750" y="1043"/>
                </a:cxn>
                <a:cxn ang="0">
                  <a:pos x="818" y="1027"/>
                </a:cxn>
                <a:cxn ang="0">
                  <a:pos x="885" y="1006"/>
                </a:cxn>
                <a:cxn ang="0">
                  <a:pos x="950" y="982"/>
                </a:cxn>
                <a:cxn ang="0">
                  <a:pos x="1012" y="953"/>
                </a:cxn>
                <a:cxn ang="0">
                  <a:pos x="1072" y="921"/>
                </a:cxn>
                <a:cxn ang="0">
                  <a:pos x="1071" y="884"/>
                </a:cxn>
                <a:cxn ang="0">
                  <a:pos x="1066" y="811"/>
                </a:cxn>
                <a:cxn ang="0">
                  <a:pos x="1056" y="741"/>
                </a:cxn>
                <a:cxn ang="0">
                  <a:pos x="1040" y="671"/>
                </a:cxn>
                <a:cxn ang="0">
                  <a:pos x="1021" y="603"/>
                </a:cxn>
                <a:cxn ang="0">
                  <a:pos x="998" y="537"/>
                </a:cxn>
                <a:cxn ang="0">
                  <a:pos x="971" y="473"/>
                </a:cxn>
                <a:cxn ang="0">
                  <a:pos x="939" y="412"/>
                </a:cxn>
                <a:cxn ang="0">
                  <a:pos x="905" y="353"/>
                </a:cxn>
                <a:cxn ang="0">
                  <a:pos x="866" y="296"/>
                </a:cxn>
                <a:cxn ang="0">
                  <a:pos x="823" y="243"/>
                </a:cxn>
                <a:cxn ang="0">
                  <a:pos x="777" y="191"/>
                </a:cxn>
                <a:cxn ang="0">
                  <a:pos x="729" y="144"/>
                </a:cxn>
                <a:cxn ang="0">
                  <a:pos x="677" y="98"/>
                </a:cxn>
                <a:cxn ang="0">
                  <a:pos x="622" y="56"/>
                </a:cxn>
                <a:cxn ang="0">
                  <a:pos x="565" y="18"/>
                </a:cxn>
                <a:cxn ang="0">
                  <a:pos x="536" y="0"/>
                </a:cxn>
              </a:cxnLst>
              <a:rect l="0" t="0" r="r" b="b"/>
              <a:pathLst>
                <a:path w="1072" h="1064">
                  <a:moveTo>
                    <a:pt x="536" y="0"/>
                  </a:moveTo>
                  <a:lnTo>
                    <a:pt x="536" y="0"/>
                  </a:lnTo>
                  <a:lnTo>
                    <a:pt x="507" y="18"/>
                  </a:lnTo>
                  <a:lnTo>
                    <a:pt x="478" y="37"/>
                  </a:lnTo>
                  <a:lnTo>
                    <a:pt x="450" y="56"/>
                  </a:lnTo>
                  <a:lnTo>
                    <a:pt x="422" y="77"/>
                  </a:lnTo>
                  <a:lnTo>
                    <a:pt x="395" y="98"/>
                  </a:lnTo>
                  <a:lnTo>
                    <a:pt x="369" y="120"/>
                  </a:lnTo>
                  <a:lnTo>
                    <a:pt x="343" y="144"/>
                  </a:lnTo>
                  <a:lnTo>
                    <a:pt x="318" y="167"/>
                  </a:lnTo>
                  <a:lnTo>
                    <a:pt x="295" y="191"/>
                  </a:lnTo>
                  <a:lnTo>
                    <a:pt x="272" y="216"/>
                  </a:lnTo>
                  <a:lnTo>
                    <a:pt x="249" y="243"/>
                  </a:lnTo>
                  <a:lnTo>
                    <a:pt x="227" y="269"/>
                  </a:lnTo>
                  <a:lnTo>
                    <a:pt x="206" y="296"/>
                  </a:lnTo>
                  <a:lnTo>
                    <a:pt x="186" y="325"/>
                  </a:lnTo>
                  <a:lnTo>
                    <a:pt x="167" y="353"/>
                  </a:lnTo>
                  <a:lnTo>
                    <a:pt x="150" y="383"/>
                  </a:lnTo>
                  <a:lnTo>
                    <a:pt x="133" y="412"/>
                  </a:lnTo>
                  <a:lnTo>
                    <a:pt x="117" y="443"/>
                  </a:lnTo>
                  <a:lnTo>
                    <a:pt x="101" y="473"/>
                  </a:lnTo>
                  <a:lnTo>
                    <a:pt x="87" y="505"/>
                  </a:lnTo>
                  <a:lnTo>
                    <a:pt x="74" y="537"/>
                  </a:lnTo>
                  <a:lnTo>
                    <a:pt x="61" y="570"/>
                  </a:lnTo>
                  <a:lnTo>
                    <a:pt x="51" y="603"/>
                  </a:lnTo>
                  <a:lnTo>
                    <a:pt x="40" y="636"/>
                  </a:lnTo>
                  <a:lnTo>
                    <a:pt x="32" y="671"/>
                  </a:lnTo>
                  <a:lnTo>
                    <a:pt x="23" y="706"/>
                  </a:lnTo>
                  <a:lnTo>
                    <a:pt x="17" y="741"/>
                  </a:lnTo>
                  <a:lnTo>
                    <a:pt x="11" y="775"/>
                  </a:lnTo>
                  <a:lnTo>
                    <a:pt x="6" y="811"/>
                  </a:lnTo>
                  <a:lnTo>
                    <a:pt x="3" y="847"/>
                  </a:lnTo>
                  <a:lnTo>
                    <a:pt x="1" y="884"/>
                  </a:lnTo>
                  <a:lnTo>
                    <a:pt x="0" y="921"/>
                  </a:lnTo>
                  <a:lnTo>
                    <a:pt x="0" y="921"/>
                  </a:lnTo>
                  <a:lnTo>
                    <a:pt x="30" y="937"/>
                  </a:lnTo>
                  <a:lnTo>
                    <a:pt x="60" y="953"/>
                  </a:lnTo>
                  <a:lnTo>
                    <a:pt x="91" y="968"/>
                  </a:lnTo>
                  <a:lnTo>
                    <a:pt x="122" y="982"/>
                  </a:lnTo>
                  <a:lnTo>
                    <a:pt x="155" y="994"/>
                  </a:lnTo>
                  <a:lnTo>
                    <a:pt x="187" y="1006"/>
                  </a:lnTo>
                  <a:lnTo>
                    <a:pt x="220" y="1016"/>
                  </a:lnTo>
                  <a:lnTo>
                    <a:pt x="254" y="1027"/>
                  </a:lnTo>
                  <a:lnTo>
                    <a:pt x="287" y="1035"/>
                  </a:lnTo>
                  <a:lnTo>
                    <a:pt x="322" y="1043"/>
                  </a:lnTo>
                  <a:lnTo>
                    <a:pt x="357" y="1049"/>
                  </a:lnTo>
                  <a:lnTo>
                    <a:pt x="392" y="1054"/>
                  </a:lnTo>
                  <a:lnTo>
                    <a:pt x="428" y="1059"/>
                  </a:lnTo>
                  <a:lnTo>
                    <a:pt x="463" y="1062"/>
                  </a:lnTo>
                  <a:lnTo>
                    <a:pt x="499" y="1064"/>
                  </a:lnTo>
                  <a:lnTo>
                    <a:pt x="536" y="1064"/>
                  </a:lnTo>
                  <a:lnTo>
                    <a:pt x="536" y="1064"/>
                  </a:lnTo>
                  <a:lnTo>
                    <a:pt x="573" y="1064"/>
                  </a:lnTo>
                  <a:lnTo>
                    <a:pt x="609" y="1062"/>
                  </a:lnTo>
                  <a:lnTo>
                    <a:pt x="644" y="1059"/>
                  </a:lnTo>
                  <a:lnTo>
                    <a:pt x="680" y="1054"/>
                  </a:lnTo>
                  <a:lnTo>
                    <a:pt x="715" y="1049"/>
                  </a:lnTo>
                  <a:lnTo>
                    <a:pt x="750" y="1043"/>
                  </a:lnTo>
                  <a:lnTo>
                    <a:pt x="785" y="1035"/>
                  </a:lnTo>
                  <a:lnTo>
                    <a:pt x="818" y="1027"/>
                  </a:lnTo>
                  <a:lnTo>
                    <a:pt x="852" y="1016"/>
                  </a:lnTo>
                  <a:lnTo>
                    <a:pt x="885" y="1006"/>
                  </a:lnTo>
                  <a:lnTo>
                    <a:pt x="917" y="994"/>
                  </a:lnTo>
                  <a:lnTo>
                    <a:pt x="950" y="982"/>
                  </a:lnTo>
                  <a:lnTo>
                    <a:pt x="981" y="968"/>
                  </a:lnTo>
                  <a:lnTo>
                    <a:pt x="1012" y="953"/>
                  </a:lnTo>
                  <a:lnTo>
                    <a:pt x="1042" y="937"/>
                  </a:lnTo>
                  <a:lnTo>
                    <a:pt x="1072" y="921"/>
                  </a:lnTo>
                  <a:lnTo>
                    <a:pt x="1072" y="921"/>
                  </a:lnTo>
                  <a:lnTo>
                    <a:pt x="1071" y="884"/>
                  </a:lnTo>
                  <a:lnTo>
                    <a:pt x="1069" y="847"/>
                  </a:lnTo>
                  <a:lnTo>
                    <a:pt x="1066" y="811"/>
                  </a:lnTo>
                  <a:lnTo>
                    <a:pt x="1061" y="775"/>
                  </a:lnTo>
                  <a:lnTo>
                    <a:pt x="1056" y="741"/>
                  </a:lnTo>
                  <a:lnTo>
                    <a:pt x="1049" y="706"/>
                  </a:lnTo>
                  <a:lnTo>
                    <a:pt x="1040" y="671"/>
                  </a:lnTo>
                  <a:lnTo>
                    <a:pt x="1032" y="636"/>
                  </a:lnTo>
                  <a:lnTo>
                    <a:pt x="1021" y="603"/>
                  </a:lnTo>
                  <a:lnTo>
                    <a:pt x="1011" y="570"/>
                  </a:lnTo>
                  <a:lnTo>
                    <a:pt x="998" y="537"/>
                  </a:lnTo>
                  <a:lnTo>
                    <a:pt x="985" y="505"/>
                  </a:lnTo>
                  <a:lnTo>
                    <a:pt x="971" y="473"/>
                  </a:lnTo>
                  <a:lnTo>
                    <a:pt x="955" y="443"/>
                  </a:lnTo>
                  <a:lnTo>
                    <a:pt x="939" y="412"/>
                  </a:lnTo>
                  <a:lnTo>
                    <a:pt x="922" y="383"/>
                  </a:lnTo>
                  <a:lnTo>
                    <a:pt x="905" y="353"/>
                  </a:lnTo>
                  <a:lnTo>
                    <a:pt x="886" y="325"/>
                  </a:lnTo>
                  <a:lnTo>
                    <a:pt x="866" y="296"/>
                  </a:lnTo>
                  <a:lnTo>
                    <a:pt x="845" y="269"/>
                  </a:lnTo>
                  <a:lnTo>
                    <a:pt x="823" y="243"/>
                  </a:lnTo>
                  <a:lnTo>
                    <a:pt x="800" y="216"/>
                  </a:lnTo>
                  <a:lnTo>
                    <a:pt x="777" y="191"/>
                  </a:lnTo>
                  <a:lnTo>
                    <a:pt x="754" y="167"/>
                  </a:lnTo>
                  <a:lnTo>
                    <a:pt x="729" y="144"/>
                  </a:lnTo>
                  <a:lnTo>
                    <a:pt x="703" y="120"/>
                  </a:lnTo>
                  <a:lnTo>
                    <a:pt x="677" y="98"/>
                  </a:lnTo>
                  <a:lnTo>
                    <a:pt x="650" y="77"/>
                  </a:lnTo>
                  <a:lnTo>
                    <a:pt x="622" y="56"/>
                  </a:lnTo>
                  <a:lnTo>
                    <a:pt x="594" y="37"/>
                  </a:lnTo>
                  <a:lnTo>
                    <a:pt x="565" y="18"/>
                  </a:lnTo>
                  <a:lnTo>
                    <a:pt x="536" y="0"/>
                  </a:lnTo>
                  <a:lnTo>
                    <a:pt x="536" y="0"/>
                  </a:lnTo>
                  <a:close/>
                </a:path>
              </a:pathLst>
            </a:custGeom>
            <a:grpFill/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8" name="Freeform 22"/>
          <p:cNvSpPr>
            <a:spLocks/>
          </p:cNvSpPr>
          <p:nvPr/>
        </p:nvSpPr>
        <p:spPr bwMode="auto">
          <a:xfrm>
            <a:off x="3554674" y="2206911"/>
            <a:ext cx="1199345" cy="362823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22"/>
          <p:cNvSpPr>
            <a:spLocks/>
          </p:cNvSpPr>
          <p:nvPr/>
        </p:nvSpPr>
        <p:spPr bwMode="auto">
          <a:xfrm>
            <a:off x="4318529" y="2209319"/>
            <a:ext cx="1199345" cy="362823"/>
          </a:xfrm>
          <a:custGeom>
            <a:avLst/>
            <a:gdLst/>
            <a:ahLst/>
            <a:cxnLst>
              <a:cxn ang="0">
                <a:pos x="0" y="1576"/>
              </a:cxn>
              <a:cxn ang="0">
                <a:pos x="50" y="1462"/>
              </a:cxn>
              <a:cxn ang="0">
                <a:pos x="108" y="1350"/>
              </a:cxn>
              <a:cxn ang="0">
                <a:pos x="170" y="1242"/>
              </a:cxn>
              <a:cxn ang="0">
                <a:pos x="238" y="1138"/>
              </a:cxn>
              <a:cxn ang="0">
                <a:pos x="310" y="1036"/>
              </a:cxn>
              <a:cxn ang="0">
                <a:pos x="386" y="940"/>
              </a:cxn>
              <a:cxn ang="0">
                <a:pos x="468" y="846"/>
              </a:cxn>
              <a:cxn ang="0">
                <a:pos x="552" y="756"/>
              </a:cxn>
              <a:cxn ang="0">
                <a:pos x="596" y="712"/>
              </a:cxn>
              <a:cxn ang="0">
                <a:pos x="688" y="630"/>
              </a:cxn>
              <a:cxn ang="0">
                <a:pos x="784" y="550"/>
              </a:cxn>
              <a:cxn ang="0">
                <a:pos x="884" y="476"/>
              </a:cxn>
              <a:cxn ang="0">
                <a:pos x="986" y="406"/>
              </a:cxn>
              <a:cxn ang="0">
                <a:pos x="1092" y="342"/>
              </a:cxn>
              <a:cxn ang="0">
                <a:pos x="1202" y="282"/>
              </a:cxn>
              <a:cxn ang="0">
                <a:pos x="1316" y="228"/>
              </a:cxn>
              <a:cxn ang="0">
                <a:pos x="1374" y="202"/>
              </a:cxn>
              <a:cxn ang="0">
                <a:pos x="1490" y="156"/>
              </a:cxn>
              <a:cxn ang="0">
                <a:pos x="1610" y="116"/>
              </a:cxn>
              <a:cxn ang="0">
                <a:pos x="1732" y="80"/>
              </a:cxn>
              <a:cxn ang="0">
                <a:pos x="1858" y="52"/>
              </a:cxn>
              <a:cxn ang="0">
                <a:pos x="1984" y="30"/>
              </a:cxn>
              <a:cxn ang="0">
                <a:pos x="2114" y="12"/>
              </a:cxn>
              <a:cxn ang="0">
                <a:pos x="2246" y="2"/>
              </a:cxn>
              <a:cxn ang="0">
                <a:pos x="2378" y="0"/>
              </a:cxn>
              <a:cxn ang="0">
                <a:pos x="2444" y="0"/>
              </a:cxn>
              <a:cxn ang="0">
                <a:pos x="2576" y="8"/>
              </a:cxn>
              <a:cxn ang="0">
                <a:pos x="2706" y="20"/>
              </a:cxn>
              <a:cxn ang="0">
                <a:pos x="2834" y="40"/>
              </a:cxn>
              <a:cxn ang="0">
                <a:pos x="2962" y="66"/>
              </a:cxn>
              <a:cxn ang="0">
                <a:pos x="3084" y="98"/>
              </a:cxn>
              <a:cxn ang="0">
                <a:pos x="3206" y="136"/>
              </a:cxn>
              <a:cxn ang="0">
                <a:pos x="3324" y="178"/>
              </a:cxn>
              <a:cxn ang="0">
                <a:pos x="3382" y="202"/>
              </a:cxn>
              <a:cxn ang="0">
                <a:pos x="3498" y="254"/>
              </a:cxn>
              <a:cxn ang="0">
                <a:pos x="3608" y="312"/>
              </a:cxn>
              <a:cxn ang="0">
                <a:pos x="3716" y="374"/>
              </a:cxn>
              <a:cxn ang="0">
                <a:pos x="3822" y="440"/>
              </a:cxn>
              <a:cxn ang="0">
                <a:pos x="3922" y="512"/>
              </a:cxn>
              <a:cxn ang="0">
                <a:pos x="4020" y="590"/>
              </a:cxn>
              <a:cxn ang="0">
                <a:pos x="4114" y="670"/>
              </a:cxn>
              <a:cxn ang="0">
                <a:pos x="4204" y="756"/>
              </a:cxn>
              <a:cxn ang="0">
                <a:pos x="4246" y="800"/>
              </a:cxn>
              <a:cxn ang="0">
                <a:pos x="4330" y="892"/>
              </a:cxn>
              <a:cxn ang="0">
                <a:pos x="4410" y="988"/>
              </a:cxn>
              <a:cxn ang="0">
                <a:pos x="4484" y="1086"/>
              </a:cxn>
              <a:cxn ang="0">
                <a:pos x="4552" y="1190"/>
              </a:cxn>
              <a:cxn ang="0">
                <a:pos x="4618" y="1296"/>
              </a:cxn>
              <a:cxn ang="0">
                <a:pos x="4678" y="1406"/>
              </a:cxn>
              <a:cxn ang="0">
                <a:pos x="4732" y="1518"/>
              </a:cxn>
              <a:cxn ang="0">
                <a:pos x="0" y="1576"/>
              </a:cxn>
            </a:cxnLst>
            <a:rect l="0" t="0" r="r" b="b"/>
            <a:pathLst>
              <a:path w="4756" h="1576">
                <a:moveTo>
                  <a:pt x="0" y="1576"/>
                </a:moveTo>
                <a:lnTo>
                  <a:pt x="0" y="1576"/>
                </a:lnTo>
                <a:lnTo>
                  <a:pt x="24" y="1518"/>
                </a:lnTo>
                <a:lnTo>
                  <a:pt x="50" y="1462"/>
                </a:lnTo>
                <a:lnTo>
                  <a:pt x="78" y="1406"/>
                </a:lnTo>
                <a:lnTo>
                  <a:pt x="108" y="1350"/>
                </a:lnTo>
                <a:lnTo>
                  <a:pt x="138" y="1296"/>
                </a:lnTo>
                <a:lnTo>
                  <a:pt x="170" y="1242"/>
                </a:lnTo>
                <a:lnTo>
                  <a:pt x="204" y="1190"/>
                </a:lnTo>
                <a:lnTo>
                  <a:pt x="238" y="1138"/>
                </a:lnTo>
                <a:lnTo>
                  <a:pt x="272" y="1086"/>
                </a:lnTo>
                <a:lnTo>
                  <a:pt x="310" y="1036"/>
                </a:lnTo>
                <a:lnTo>
                  <a:pt x="348" y="988"/>
                </a:lnTo>
                <a:lnTo>
                  <a:pt x="386" y="940"/>
                </a:lnTo>
                <a:lnTo>
                  <a:pt x="426" y="892"/>
                </a:lnTo>
                <a:lnTo>
                  <a:pt x="468" y="846"/>
                </a:lnTo>
                <a:lnTo>
                  <a:pt x="510" y="800"/>
                </a:lnTo>
                <a:lnTo>
                  <a:pt x="552" y="756"/>
                </a:lnTo>
                <a:lnTo>
                  <a:pt x="552" y="756"/>
                </a:lnTo>
                <a:lnTo>
                  <a:pt x="596" y="712"/>
                </a:lnTo>
                <a:lnTo>
                  <a:pt x="642" y="670"/>
                </a:lnTo>
                <a:lnTo>
                  <a:pt x="688" y="630"/>
                </a:lnTo>
                <a:lnTo>
                  <a:pt x="736" y="590"/>
                </a:lnTo>
                <a:lnTo>
                  <a:pt x="784" y="550"/>
                </a:lnTo>
                <a:lnTo>
                  <a:pt x="834" y="512"/>
                </a:lnTo>
                <a:lnTo>
                  <a:pt x="884" y="476"/>
                </a:lnTo>
                <a:lnTo>
                  <a:pt x="934" y="440"/>
                </a:lnTo>
                <a:lnTo>
                  <a:pt x="986" y="406"/>
                </a:lnTo>
                <a:lnTo>
                  <a:pt x="1040" y="374"/>
                </a:lnTo>
                <a:lnTo>
                  <a:pt x="1092" y="342"/>
                </a:lnTo>
                <a:lnTo>
                  <a:pt x="1148" y="312"/>
                </a:lnTo>
                <a:lnTo>
                  <a:pt x="1202" y="282"/>
                </a:lnTo>
                <a:lnTo>
                  <a:pt x="1258" y="254"/>
                </a:lnTo>
                <a:lnTo>
                  <a:pt x="1316" y="228"/>
                </a:lnTo>
                <a:lnTo>
                  <a:pt x="1374" y="202"/>
                </a:lnTo>
                <a:lnTo>
                  <a:pt x="1374" y="202"/>
                </a:lnTo>
                <a:lnTo>
                  <a:pt x="1432" y="178"/>
                </a:lnTo>
                <a:lnTo>
                  <a:pt x="1490" y="156"/>
                </a:lnTo>
                <a:lnTo>
                  <a:pt x="1550" y="136"/>
                </a:lnTo>
                <a:lnTo>
                  <a:pt x="1610" y="116"/>
                </a:lnTo>
                <a:lnTo>
                  <a:pt x="1672" y="98"/>
                </a:lnTo>
                <a:lnTo>
                  <a:pt x="1732" y="80"/>
                </a:lnTo>
                <a:lnTo>
                  <a:pt x="1794" y="66"/>
                </a:lnTo>
                <a:lnTo>
                  <a:pt x="1858" y="52"/>
                </a:lnTo>
                <a:lnTo>
                  <a:pt x="1922" y="40"/>
                </a:lnTo>
                <a:lnTo>
                  <a:pt x="1984" y="30"/>
                </a:lnTo>
                <a:lnTo>
                  <a:pt x="2050" y="20"/>
                </a:lnTo>
                <a:lnTo>
                  <a:pt x="2114" y="12"/>
                </a:lnTo>
                <a:lnTo>
                  <a:pt x="2180" y="8"/>
                </a:lnTo>
                <a:lnTo>
                  <a:pt x="2246" y="2"/>
                </a:lnTo>
                <a:lnTo>
                  <a:pt x="2312" y="0"/>
                </a:lnTo>
                <a:lnTo>
                  <a:pt x="2378" y="0"/>
                </a:lnTo>
                <a:lnTo>
                  <a:pt x="2378" y="0"/>
                </a:lnTo>
                <a:lnTo>
                  <a:pt x="2444" y="0"/>
                </a:lnTo>
                <a:lnTo>
                  <a:pt x="2510" y="2"/>
                </a:lnTo>
                <a:lnTo>
                  <a:pt x="2576" y="8"/>
                </a:lnTo>
                <a:lnTo>
                  <a:pt x="2642" y="12"/>
                </a:lnTo>
                <a:lnTo>
                  <a:pt x="2706" y="20"/>
                </a:lnTo>
                <a:lnTo>
                  <a:pt x="2772" y="30"/>
                </a:lnTo>
                <a:lnTo>
                  <a:pt x="2834" y="40"/>
                </a:lnTo>
                <a:lnTo>
                  <a:pt x="2898" y="52"/>
                </a:lnTo>
                <a:lnTo>
                  <a:pt x="2962" y="66"/>
                </a:lnTo>
                <a:lnTo>
                  <a:pt x="3024" y="80"/>
                </a:lnTo>
                <a:lnTo>
                  <a:pt x="3084" y="98"/>
                </a:lnTo>
                <a:lnTo>
                  <a:pt x="3146" y="116"/>
                </a:lnTo>
                <a:lnTo>
                  <a:pt x="3206" y="136"/>
                </a:lnTo>
                <a:lnTo>
                  <a:pt x="3266" y="156"/>
                </a:lnTo>
                <a:lnTo>
                  <a:pt x="3324" y="178"/>
                </a:lnTo>
                <a:lnTo>
                  <a:pt x="3382" y="202"/>
                </a:lnTo>
                <a:lnTo>
                  <a:pt x="3382" y="202"/>
                </a:lnTo>
                <a:lnTo>
                  <a:pt x="3440" y="228"/>
                </a:lnTo>
                <a:lnTo>
                  <a:pt x="3498" y="254"/>
                </a:lnTo>
                <a:lnTo>
                  <a:pt x="3554" y="282"/>
                </a:lnTo>
                <a:lnTo>
                  <a:pt x="3608" y="312"/>
                </a:lnTo>
                <a:lnTo>
                  <a:pt x="3664" y="342"/>
                </a:lnTo>
                <a:lnTo>
                  <a:pt x="3716" y="374"/>
                </a:lnTo>
                <a:lnTo>
                  <a:pt x="3770" y="406"/>
                </a:lnTo>
                <a:lnTo>
                  <a:pt x="3822" y="440"/>
                </a:lnTo>
                <a:lnTo>
                  <a:pt x="3872" y="476"/>
                </a:lnTo>
                <a:lnTo>
                  <a:pt x="3922" y="512"/>
                </a:lnTo>
                <a:lnTo>
                  <a:pt x="3972" y="550"/>
                </a:lnTo>
                <a:lnTo>
                  <a:pt x="4020" y="590"/>
                </a:lnTo>
                <a:lnTo>
                  <a:pt x="4068" y="630"/>
                </a:lnTo>
                <a:lnTo>
                  <a:pt x="4114" y="670"/>
                </a:lnTo>
                <a:lnTo>
                  <a:pt x="4160" y="712"/>
                </a:lnTo>
                <a:lnTo>
                  <a:pt x="4204" y="756"/>
                </a:lnTo>
                <a:lnTo>
                  <a:pt x="4204" y="756"/>
                </a:lnTo>
                <a:lnTo>
                  <a:pt x="4246" y="800"/>
                </a:lnTo>
                <a:lnTo>
                  <a:pt x="4288" y="846"/>
                </a:lnTo>
                <a:lnTo>
                  <a:pt x="4330" y="892"/>
                </a:lnTo>
                <a:lnTo>
                  <a:pt x="4370" y="940"/>
                </a:lnTo>
                <a:lnTo>
                  <a:pt x="4410" y="988"/>
                </a:lnTo>
                <a:lnTo>
                  <a:pt x="4446" y="1036"/>
                </a:lnTo>
                <a:lnTo>
                  <a:pt x="4484" y="1086"/>
                </a:lnTo>
                <a:lnTo>
                  <a:pt x="4518" y="1138"/>
                </a:lnTo>
                <a:lnTo>
                  <a:pt x="4552" y="1190"/>
                </a:lnTo>
                <a:lnTo>
                  <a:pt x="4586" y="1242"/>
                </a:lnTo>
                <a:lnTo>
                  <a:pt x="4618" y="1296"/>
                </a:lnTo>
                <a:lnTo>
                  <a:pt x="4648" y="1350"/>
                </a:lnTo>
                <a:lnTo>
                  <a:pt x="4678" y="1406"/>
                </a:lnTo>
                <a:lnTo>
                  <a:pt x="4706" y="1462"/>
                </a:lnTo>
                <a:lnTo>
                  <a:pt x="4732" y="1518"/>
                </a:lnTo>
                <a:lnTo>
                  <a:pt x="4756" y="1576"/>
                </a:lnTo>
                <a:lnTo>
                  <a:pt x="0" y="1576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Oval 23"/>
          <p:cNvSpPr>
            <a:spLocks noChangeArrowheads="1"/>
          </p:cNvSpPr>
          <p:nvPr/>
        </p:nvSpPr>
        <p:spPr bwMode="auto">
          <a:xfrm>
            <a:off x="3682675" y="2311489"/>
            <a:ext cx="189299" cy="18786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Oval 23"/>
          <p:cNvSpPr>
            <a:spLocks noChangeArrowheads="1"/>
          </p:cNvSpPr>
          <p:nvPr/>
        </p:nvSpPr>
        <p:spPr bwMode="auto">
          <a:xfrm>
            <a:off x="5217258" y="2311489"/>
            <a:ext cx="189299" cy="18786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7ABF5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4219275" y="2722874"/>
            <a:ext cx="6547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33" name="Freeform 20"/>
          <p:cNvSpPr>
            <a:spLocks/>
          </p:cNvSpPr>
          <p:nvPr/>
        </p:nvSpPr>
        <p:spPr bwMode="auto">
          <a:xfrm>
            <a:off x="4290780" y="2334078"/>
            <a:ext cx="499593" cy="277496"/>
          </a:xfrm>
          <a:custGeom>
            <a:avLst/>
            <a:gdLst/>
            <a:ahLst/>
            <a:cxnLst>
              <a:cxn ang="0">
                <a:pos x="824" y="492"/>
              </a:cxn>
              <a:cxn ang="0">
                <a:pos x="816" y="468"/>
              </a:cxn>
              <a:cxn ang="0">
                <a:pos x="804" y="440"/>
              </a:cxn>
              <a:cxn ang="0">
                <a:pos x="792" y="412"/>
              </a:cxn>
              <a:cxn ang="0">
                <a:pos x="778" y="386"/>
              </a:cxn>
              <a:cxn ang="0">
                <a:pos x="764" y="360"/>
              </a:cxn>
              <a:cxn ang="0">
                <a:pos x="750" y="334"/>
              </a:cxn>
              <a:cxn ang="0">
                <a:pos x="734" y="308"/>
              </a:cxn>
              <a:cxn ang="0">
                <a:pos x="718" y="284"/>
              </a:cxn>
              <a:cxn ang="0">
                <a:pos x="700" y="258"/>
              </a:cxn>
              <a:cxn ang="0">
                <a:pos x="682" y="234"/>
              </a:cxn>
              <a:cxn ang="0">
                <a:pos x="662" y="212"/>
              </a:cxn>
              <a:cxn ang="0">
                <a:pos x="642" y="188"/>
              </a:cxn>
              <a:cxn ang="0">
                <a:pos x="622" y="166"/>
              </a:cxn>
              <a:cxn ang="0">
                <a:pos x="602" y="146"/>
              </a:cxn>
              <a:cxn ang="0">
                <a:pos x="580" y="126"/>
              </a:cxn>
              <a:cxn ang="0">
                <a:pos x="558" y="104"/>
              </a:cxn>
              <a:cxn ang="0">
                <a:pos x="536" y="86"/>
              </a:cxn>
              <a:cxn ang="0">
                <a:pos x="512" y="68"/>
              </a:cxn>
              <a:cxn ang="0">
                <a:pos x="488" y="48"/>
              </a:cxn>
              <a:cxn ang="0">
                <a:pos x="464" y="32"/>
              </a:cxn>
              <a:cxn ang="0">
                <a:pos x="438" y="16"/>
              </a:cxn>
              <a:cxn ang="0">
                <a:pos x="412" y="0"/>
              </a:cxn>
              <a:cxn ang="0">
                <a:pos x="388" y="16"/>
              </a:cxn>
              <a:cxn ang="0">
                <a:pos x="362" y="32"/>
              </a:cxn>
              <a:cxn ang="0">
                <a:pos x="338" y="48"/>
              </a:cxn>
              <a:cxn ang="0">
                <a:pos x="314" y="68"/>
              </a:cxn>
              <a:cxn ang="0">
                <a:pos x="290" y="86"/>
              </a:cxn>
              <a:cxn ang="0">
                <a:pos x="266" y="104"/>
              </a:cxn>
              <a:cxn ang="0">
                <a:pos x="244" y="126"/>
              </a:cxn>
              <a:cxn ang="0">
                <a:pos x="222" y="146"/>
              </a:cxn>
              <a:cxn ang="0">
                <a:pos x="202" y="166"/>
              </a:cxn>
              <a:cxn ang="0">
                <a:pos x="182" y="188"/>
              </a:cxn>
              <a:cxn ang="0">
                <a:pos x="162" y="212"/>
              </a:cxn>
              <a:cxn ang="0">
                <a:pos x="144" y="234"/>
              </a:cxn>
              <a:cxn ang="0">
                <a:pos x="124" y="258"/>
              </a:cxn>
              <a:cxn ang="0">
                <a:pos x="108" y="284"/>
              </a:cxn>
              <a:cxn ang="0">
                <a:pos x="90" y="308"/>
              </a:cxn>
              <a:cxn ang="0">
                <a:pos x="76" y="334"/>
              </a:cxn>
              <a:cxn ang="0">
                <a:pos x="62" y="360"/>
              </a:cxn>
              <a:cxn ang="0">
                <a:pos x="48" y="386"/>
              </a:cxn>
              <a:cxn ang="0">
                <a:pos x="34" y="412"/>
              </a:cxn>
              <a:cxn ang="0">
                <a:pos x="20" y="440"/>
              </a:cxn>
              <a:cxn ang="0">
                <a:pos x="10" y="468"/>
              </a:cxn>
              <a:cxn ang="0">
                <a:pos x="0" y="492"/>
              </a:cxn>
              <a:cxn ang="0">
                <a:pos x="824" y="492"/>
              </a:cxn>
            </a:cxnLst>
            <a:rect l="0" t="0" r="r" b="b"/>
            <a:pathLst>
              <a:path w="824" h="492">
                <a:moveTo>
                  <a:pt x="824" y="492"/>
                </a:moveTo>
                <a:lnTo>
                  <a:pt x="816" y="468"/>
                </a:lnTo>
                <a:lnTo>
                  <a:pt x="804" y="440"/>
                </a:lnTo>
                <a:lnTo>
                  <a:pt x="792" y="412"/>
                </a:lnTo>
                <a:lnTo>
                  <a:pt x="778" y="386"/>
                </a:lnTo>
                <a:lnTo>
                  <a:pt x="764" y="360"/>
                </a:lnTo>
                <a:lnTo>
                  <a:pt x="750" y="334"/>
                </a:lnTo>
                <a:lnTo>
                  <a:pt x="734" y="308"/>
                </a:lnTo>
                <a:lnTo>
                  <a:pt x="718" y="284"/>
                </a:lnTo>
                <a:lnTo>
                  <a:pt x="700" y="258"/>
                </a:lnTo>
                <a:lnTo>
                  <a:pt x="682" y="234"/>
                </a:lnTo>
                <a:lnTo>
                  <a:pt x="662" y="212"/>
                </a:lnTo>
                <a:lnTo>
                  <a:pt x="642" y="188"/>
                </a:lnTo>
                <a:lnTo>
                  <a:pt x="622" y="166"/>
                </a:lnTo>
                <a:lnTo>
                  <a:pt x="602" y="146"/>
                </a:lnTo>
                <a:lnTo>
                  <a:pt x="580" y="126"/>
                </a:lnTo>
                <a:lnTo>
                  <a:pt x="558" y="104"/>
                </a:lnTo>
                <a:lnTo>
                  <a:pt x="536" y="86"/>
                </a:lnTo>
                <a:lnTo>
                  <a:pt x="512" y="68"/>
                </a:lnTo>
                <a:lnTo>
                  <a:pt x="488" y="48"/>
                </a:lnTo>
                <a:lnTo>
                  <a:pt x="464" y="32"/>
                </a:lnTo>
                <a:lnTo>
                  <a:pt x="438" y="16"/>
                </a:lnTo>
                <a:lnTo>
                  <a:pt x="412" y="0"/>
                </a:lnTo>
                <a:lnTo>
                  <a:pt x="388" y="16"/>
                </a:lnTo>
                <a:lnTo>
                  <a:pt x="362" y="32"/>
                </a:lnTo>
                <a:lnTo>
                  <a:pt x="338" y="48"/>
                </a:lnTo>
                <a:lnTo>
                  <a:pt x="314" y="68"/>
                </a:lnTo>
                <a:lnTo>
                  <a:pt x="290" y="86"/>
                </a:lnTo>
                <a:lnTo>
                  <a:pt x="266" y="104"/>
                </a:lnTo>
                <a:lnTo>
                  <a:pt x="244" y="126"/>
                </a:lnTo>
                <a:lnTo>
                  <a:pt x="222" y="146"/>
                </a:lnTo>
                <a:lnTo>
                  <a:pt x="202" y="166"/>
                </a:lnTo>
                <a:lnTo>
                  <a:pt x="182" y="188"/>
                </a:lnTo>
                <a:lnTo>
                  <a:pt x="162" y="212"/>
                </a:lnTo>
                <a:lnTo>
                  <a:pt x="144" y="234"/>
                </a:lnTo>
                <a:lnTo>
                  <a:pt x="124" y="258"/>
                </a:lnTo>
                <a:lnTo>
                  <a:pt x="108" y="284"/>
                </a:lnTo>
                <a:lnTo>
                  <a:pt x="90" y="308"/>
                </a:lnTo>
                <a:lnTo>
                  <a:pt x="76" y="334"/>
                </a:lnTo>
                <a:lnTo>
                  <a:pt x="62" y="360"/>
                </a:lnTo>
                <a:lnTo>
                  <a:pt x="48" y="386"/>
                </a:lnTo>
                <a:lnTo>
                  <a:pt x="34" y="412"/>
                </a:lnTo>
                <a:lnTo>
                  <a:pt x="20" y="440"/>
                </a:lnTo>
                <a:lnTo>
                  <a:pt x="10" y="468"/>
                </a:lnTo>
                <a:lnTo>
                  <a:pt x="0" y="492"/>
                </a:lnTo>
                <a:lnTo>
                  <a:pt x="824" y="492"/>
                </a:lnTo>
                <a:close/>
              </a:path>
            </a:pathLst>
          </a:custGeom>
          <a:gradFill rotWithShape="1">
            <a:gsLst>
              <a:gs pos="0">
                <a:srgbClr val="FFFFFF"/>
              </a:gs>
              <a:gs pos="100000">
                <a:srgbClr val="FFFFFF">
                  <a:gamma/>
                  <a:shade val="46275"/>
                  <a:invGamma/>
                  <a:alpha val="0"/>
                </a:srgbClr>
              </a:gs>
            </a:gsLst>
            <a:lin ang="5400000" scaled="1"/>
          </a:gra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6" name="그룹 59"/>
          <p:cNvGrpSpPr/>
          <p:nvPr/>
        </p:nvGrpSpPr>
        <p:grpSpPr>
          <a:xfrm>
            <a:off x="2647698" y="1439566"/>
            <a:ext cx="457229" cy="172900"/>
            <a:chOff x="1961710" y="1673807"/>
            <a:chExt cx="1560910" cy="472204"/>
          </a:xfrm>
        </p:grpSpPr>
        <p:sp>
          <p:nvSpPr>
            <p:cNvPr id="37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" name="그룹 60"/>
          <p:cNvGrpSpPr/>
          <p:nvPr/>
        </p:nvGrpSpPr>
        <p:grpSpPr>
          <a:xfrm>
            <a:off x="2190837" y="2131169"/>
            <a:ext cx="457229" cy="172900"/>
            <a:chOff x="1961710" y="1673807"/>
            <a:chExt cx="1560910" cy="472204"/>
          </a:xfrm>
        </p:grpSpPr>
        <p:sp>
          <p:nvSpPr>
            <p:cNvPr id="40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2" name="그룹 63"/>
          <p:cNvGrpSpPr/>
          <p:nvPr/>
        </p:nvGrpSpPr>
        <p:grpSpPr>
          <a:xfrm>
            <a:off x="2190837" y="3133994"/>
            <a:ext cx="457229" cy="172900"/>
            <a:chOff x="1961710" y="1673807"/>
            <a:chExt cx="1560910" cy="472204"/>
          </a:xfrm>
        </p:grpSpPr>
        <p:sp>
          <p:nvSpPr>
            <p:cNvPr id="43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5" name="그룹 66"/>
          <p:cNvGrpSpPr/>
          <p:nvPr/>
        </p:nvGrpSpPr>
        <p:grpSpPr>
          <a:xfrm>
            <a:off x="2655016" y="3825597"/>
            <a:ext cx="457229" cy="172900"/>
            <a:chOff x="1961710" y="1673807"/>
            <a:chExt cx="1560910" cy="472204"/>
          </a:xfrm>
        </p:grpSpPr>
        <p:sp>
          <p:nvSpPr>
            <p:cNvPr id="46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그룹 71"/>
          <p:cNvGrpSpPr/>
          <p:nvPr/>
        </p:nvGrpSpPr>
        <p:grpSpPr>
          <a:xfrm flipH="1">
            <a:off x="5999594" y="1439566"/>
            <a:ext cx="457229" cy="172900"/>
            <a:chOff x="1961710" y="1673807"/>
            <a:chExt cx="1560910" cy="472204"/>
          </a:xfrm>
        </p:grpSpPr>
        <p:sp>
          <p:nvSpPr>
            <p:cNvPr id="49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1" name="그룹 72"/>
          <p:cNvGrpSpPr/>
          <p:nvPr/>
        </p:nvGrpSpPr>
        <p:grpSpPr>
          <a:xfrm flipH="1">
            <a:off x="6456455" y="2131169"/>
            <a:ext cx="457229" cy="172900"/>
            <a:chOff x="1961710" y="1673807"/>
            <a:chExt cx="1560910" cy="472204"/>
          </a:xfrm>
        </p:grpSpPr>
        <p:sp>
          <p:nvSpPr>
            <p:cNvPr id="52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" name="그룹 73"/>
          <p:cNvGrpSpPr/>
          <p:nvPr/>
        </p:nvGrpSpPr>
        <p:grpSpPr>
          <a:xfrm flipH="1">
            <a:off x="6456455" y="3133994"/>
            <a:ext cx="457229" cy="172900"/>
            <a:chOff x="1961710" y="1673807"/>
            <a:chExt cx="1560910" cy="472204"/>
          </a:xfrm>
        </p:grpSpPr>
        <p:sp>
          <p:nvSpPr>
            <p:cNvPr id="55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7" name="그룹 74"/>
          <p:cNvGrpSpPr/>
          <p:nvPr/>
        </p:nvGrpSpPr>
        <p:grpSpPr>
          <a:xfrm flipH="1">
            <a:off x="5992275" y="3825597"/>
            <a:ext cx="457229" cy="172900"/>
            <a:chOff x="1961710" y="1673807"/>
            <a:chExt cx="1560910" cy="472204"/>
          </a:xfrm>
        </p:grpSpPr>
        <p:sp>
          <p:nvSpPr>
            <p:cNvPr id="58" name="Freeform 22"/>
            <p:cNvSpPr>
              <a:spLocks/>
            </p:cNvSpPr>
            <p:nvPr/>
          </p:nvSpPr>
          <p:spPr bwMode="auto">
            <a:xfrm>
              <a:off x="1961710" y="1673807"/>
              <a:ext cx="1560910" cy="472204"/>
            </a:xfrm>
            <a:custGeom>
              <a:avLst/>
              <a:gdLst/>
              <a:ahLst/>
              <a:cxnLst>
                <a:cxn ang="0">
                  <a:pos x="0" y="1576"/>
                </a:cxn>
                <a:cxn ang="0">
                  <a:pos x="50" y="1462"/>
                </a:cxn>
                <a:cxn ang="0">
                  <a:pos x="108" y="1350"/>
                </a:cxn>
                <a:cxn ang="0">
                  <a:pos x="170" y="1242"/>
                </a:cxn>
                <a:cxn ang="0">
                  <a:pos x="238" y="1138"/>
                </a:cxn>
                <a:cxn ang="0">
                  <a:pos x="310" y="1036"/>
                </a:cxn>
                <a:cxn ang="0">
                  <a:pos x="386" y="940"/>
                </a:cxn>
                <a:cxn ang="0">
                  <a:pos x="468" y="846"/>
                </a:cxn>
                <a:cxn ang="0">
                  <a:pos x="552" y="756"/>
                </a:cxn>
                <a:cxn ang="0">
                  <a:pos x="596" y="712"/>
                </a:cxn>
                <a:cxn ang="0">
                  <a:pos x="688" y="630"/>
                </a:cxn>
                <a:cxn ang="0">
                  <a:pos x="784" y="550"/>
                </a:cxn>
                <a:cxn ang="0">
                  <a:pos x="884" y="476"/>
                </a:cxn>
                <a:cxn ang="0">
                  <a:pos x="986" y="406"/>
                </a:cxn>
                <a:cxn ang="0">
                  <a:pos x="1092" y="342"/>
                </a:cxn>
                <a:cxn ang="0">
                  <a:pos x="1202" y="282"/>
                </a:cxn>
                <a:cxn ang="0">
                  <a:pos x="1316" y="228"/>
                </a:cxn>
                <a:cxn ang="0">
                  <a:pos x="1374" y="202"/>
                </a:cxn>
                <a:cxn ang="0">
                  <a:pos x="1490" y="156"/>
                </a:cxn>
                <a:cxn ang="0">
                  <a:pos x="1610" y="116"/>
                </a:cxn>
                <a:cxn ang="0">
                  <a:pos x="1732" y="80"/>
                </a:cxn>
                <a:cxn ang="0">
                  <a:pos x="1858" y="52"/>
                </a:cxn>
                <a:cxn ang="0">
                  <a:pos x="1984" y="30"/>
                </a:cxn>
                <a:cxn ang="0">
                  <a:pos x="2114" y="12"/>
                </a:cxn>
                <a:cxn ang="0">
                  <a:pos x="2246" y="2"/>
                </a:cxn>
                <a:cxn ang="0">
                  <a:pos x="2378" y="0"/>
                </a:cxn>
                <a:cxn ang="0">
                  <a:pos x="2444" y="0"/>
                </a:cxn>
                <a:cxn ang="0">
                  <a:pos x="2576" y="8"/>
                </a:cxn>
                <a:cxn ang="0">
                  <a:pos x="2706" y="20"/>
                </a:cxn>
                <a:cxn ang="0">
                  <a:pos x="2834" y="40"/>
                </a:cxn>
                <a:cxn ang="0">
                  <a:pos x="2962" y="66"/>
                </a:cxn>
                <a:cxn ang="0">
                  <a:pos x="3084" y="98"/>
                </a:cxn>
                <a:cxn ang="0">
                  <a:pos x="3206" y="136"/>
                </a:cxn>
                <a:cxn ang="0">
                  <a:pos x="3324" y="178"/>
                </a:cxn>
                <a:cxn ang="0">
                  <a:pos x="3382" y="202"/>
                </a:cxn>
                <a:cxn ang="0">
                  <a:pos x="3498" y="254"/>
                </a:cxn>
                <a:cxn ang="0">
                  <a:pos x="3608" y="312"/>
                </a:cxn>
                <a:cxn ang="0">
                  <a:pos x="3716" y="374"/>
                </a:cxn>
                <a:cxn ang="0">
                  <a:pos x="3822" y="440"/>
                </a:cxn>
                <a:cxn ang="0">
                  <a:pos x="3922" y="512"/>
                </a:cxn>
                <a:cxn ang="0">
                  <a:pos x="4020" y="590"/>
                </a:cxn>
                <a:cxn ang="0">
                  <a:pos x="4114" y="670"/>
                </a:cxn>
                <a:cxn ang="0">
                  <a:pos x="4204" y="756"/>
                </a:cxn>
                <a:cxn ang="0">
                  <a:pos x="4246" y="800"/>
                </a:cxn>
                <a:cxn ang="0">
                  <a:pos x="4330" y="892"/>
                </a:cxn>
                <a:cxn ang="0">
                  <a:pos x="4410" y="988"/>
                </a:cxn>
                <a:cxn ang="0">
                  <a:pos x="4484" y="1086"/>
                </a:cxn>
                <a:cxn ang="0">
                  <a:pos x="4552" y="1190"/>
                </a:cxn>
                <a:cxn ang="0">
                  <a:pos x="4618" y="1296"/>
                </a:cxn>
                <a:cxn ang="0">
                  <a:pos x="4678" y="1406"/>
                </a:cxn>
                <a:cxn ang="0">
                  <a:pos x="4732" y="1518"/>
                </a:cxn>
                <a:cxn ang="0">
                  <a:pos x="0" y="1576"/>
                </a:cxn>
              </a:cxnLst>
              <a:rect l="0" t="0" r="r" b="b"/>
              <a:pathLst>
                <a:path w="4756" h="1576">
                  <a:moveTo>
                    <a:pt x="0" y="1576"/>
                  </a:moveTo>
                  <a:lnTo>
                    <a:pt x="0" y="1576"/>
                  </a:lnTo>
                  <a:lnTo>
                    <a:pt x="24" y="1518"/>
                  </a:lnTo>
                  <a:lnTo>
                    <a:pt x="50" y="1462"/>
                  </a:lnTo>
                  <a:lnTo>
                    <a:pt x="78" y="1406"/>
                  </a:lnTo>
                  <a:lnTo>
                    <a:pt x="108" y="1350"/>
                  </a:lnTo>
                  <a:lnTo>
                    <a:pt x="138" y="1296"/>
                  </a:lnTo>
                  <a:lnTo>
                    <a:pt x="170" y="1242"/>
                  </a:lnTo>
                  <a:lnTo>
                    <a:pt x="204" y="1190"/>
                  </a:lnTo>
                  <a:lnTo>
                    <a:pt x="238" y="1138"/>
                  </a:lnTo>
                  <a:lnTo>
                    <a:pt x="272" y="1086"/>
                  </a:lnTo>
                  <a:lnTo>
                    <a:pt x="310" y="1036"/>
                  </a:lnTo>
                  <a:lnTo>
                    <a:pt x="348" y="988"/>
                  </a:lnTo>
                  <a:lnTo>
                    <a:pt x="386" y="940"/>
                  </a:lnTo>
                  <a:lnTo>
                    <a:pt x="426" y="892"/>
                  </a:lnTo>
                  <a:lnTo>
                    <a:pt x="468" y="846"/>
                  </a:lnTo>
                  <a:lnTo>
                    <a:pt x="510" y="800"/>
                  </a:lnTo>
                  <a:lnTo>
                    <a:pt x="552" y="756"/>
                  </a:lnTo>
                  <a:lnTo>
                    <a:pt x="552" y="756"/>
                  </a:lnTo>
                  <a:lnTo>
                    <a:pt x="596" y="712"/>
                  </a:lnTo>
                  <a:lnTo>
                    <a:pt x="642" y="670"/>
                  </a:lnTo>
                  <a:lnTo>
                    <a:pt x="688" y="630"/>
                  </a:lnTo>
                  <a:lnTo>
                    <a:pt x="736" y="590"/>
                  </a:lnTo>
                  <a:lnTo>
                    <a:pt x="784" y="550"/>
                  </a:lnTo>
                  <a:lnTo>
                    <a:pt x="834" y="512"/>
                  </a:lnTo>
                  <a:lnTo>
                    <a:pt x="884" y="476"/>
                  </a:lnTo>
                  <a:lnTo>
                    <a:pt x="934" y="440"/>
                  </a:lnTo>
                  <a:lnTo>
                    <a:pt x="986" y="406"/>
                  </a:lnTo>
                  <a:lnTo>
                    <a:pt x="1040" y="374"/>
                  </a:lnTo>
                  <a:lnTo>
                    <a:pt x="1092" y="342"/>
                  </a:lnTo>
                  <a:lnTo>
                    <a:pt x="1148" y="312"/>
                  </a:lnTo>
                  <a:lnTo>
                    <a:pt x="1202" y="282"/>
                  </a:lnTo>
                  <a:lnTo>
                    <a:pt x="1258" y="254"/>
                  </a:lnTo>
                  <a:lnTo>
                    <a:pt x="1316" y="228"/>
                  </a:lnTo>
                  <a:lnTo>
                    <a:pt x="1374" y="202"/>
                  </a:lnTo>
                  <a:lnTo>
                    <a:pt x="1374" y="202"/>
                  </a:lnTo>
                  <a:lnTo>
                    <a:pt x="1432" y="178"/>
                  </a:lnTo>
                  <a:lnTo>
                    <a:pt x="1490" y="156"/>
                  </a:lnTo>
                  <a:lnTo>
                    <a:pt x="1550" y="136"/>
                  </a:lnTo>
                  <a:lnTo>
                    <a:pt x="1610" y="116"/>
                  </a:lnTo>
                  <a:lnTo>
                    <a:pt x="1672" y="98"/>
                  </a:lnTo>
                  <a:lnTo>
                    <a:pt x="1732" y="80"/>
                  </a:lnTo>
                  <a:lnTo>
                    <a:pt x="1794" y="66"/>
                  </a:lnTo>
                  <a:lnTo>
                    <a:pt x="1858" y="52"/>
                  </a:lnTo>
                  <a:lnTo>
                    <a:pt x="1922" y="40"/>
                  </a:lnTo>
                  <a:lnTo>
                    <a:pt x="1984" y="30"/>
                  </a:lnTo>
                  <a:lnTo>
                    <a:pt x="2050" y="20"/>
                  </a:lnTo>
                  <a:lnTo>
                    <a:pt x="2114" y="12"/>
                  </a:lnTo>
                  <a:lnTo>
                    <a:pt x="2180" y="8"/>
                  </a:lnTo>
                  <a:lnTo>
                    <a:pt x="2246" y="2"/>
                  </a:lnTo>
                  <a:lnTo>
                    <a:pt x="2312" y="0"/>
                  </a:lnTo>
                  <a:lnTo>
                    <a:pt x="2378" y="0"/>
                  </a:lnTo>
                  <a:lnTo>
                    <a:pt x="2378" y="0"/>
                  </a:lnTo>
                  <a:lnTo>
                    <a:pt x="2444" y="0"/>
                  </a:lnTo>
                  <a:lnTo>
                    <a:pt x="2510" y="2"/>
                  </a:lnTo>
                  <a:lnTo>
                    <a:pt x="2576" y="8"/>
                  </a:lnTo>
                  <a:lnTo>
                    <a:pt x="2642" y="12"/>
                  </a:lnTo>
                  <a:lnTo>
                    <a:pt x="2706" y="20"/>
                  </a:lnTo>
                  <a:lnTo>
                    <a:pt x="2772" y="30"/>
                  </a:lnTo>
                  <a:lnTo>
                    <a:pt x="2834" y="40"/>
                  </a:lnTo>
                  <a:lnTo>
                    <a:pt x="2898" y="52"/>
                  </a:lnTo>
                  <a:lnTo>
                    <a:pt x="2962" y="66"/>
                  </a:lnTo>
                  <a:lnTo>
                    <a:pt x="3024" y="80"/>
                  </a:lnTo>
                  <a:lnTo>
                    <a:pt x="3084" y="98"/>
                  </a:lnTo>
                  <a:lnTo>
                    <a:pt x="3146" y="116"/>
                  </a:lnTo>
                  <a:lnTo>
                    <a:pt x="3206" y="136"/>
                  </a:lnTo>
                  <a:lnTo>
                    <a:pt x="3266" y="156"/>
                  </a:lnTo>
                  <a:lnTo>
                    <a:pt x="3324" y="178"/>
                  </a:lnTo>
                  <a:lnTo>
                    <a:pt x="3382" y="202"/>
                  </a:lnTo>
                  <a:lnTo>
                    <a:pt x="3382" y="202"/>
                  </a:lnTo>
                  <a:lnTo>
                    <a:pt x="3440" y="228"/>
                  </a:lnTo>
                  <a:lnTo>
                    <a:pt x="3498" y="254"/>
                  </a:lnTo>
                  <a:lnTo>
                    <a:pt x="3554" y="282"/>
                  </a:lnTo>
                  <a:lnTo>
                    <a:pt x="3608" y="312"/>
                  </a:lnTo>
                  <a:lnTo>
                    <a:pt x="3664" y="342"/>
                  </a:lnTo>
                  <a:lnTo>
                    <a:pt x="3716" y="374"/>
                  </a:lnTo>
                  <a:lnTo>
                    <a:pt x="3770" y="406"/>
                  </a:lnTo>
                  <a:lnTo>
                    <a:pt x="3822" y="440"/>
                  </a:lnTo>
                  <a:lnTo>
                    <a:pt x="3872" y="476"/>
                  </a:lnTo>
                  <a:lnTo>
                    <a:pt x="3922" y="512"/>
                  </a:lnTo>
                  <a:lnTo>
                    <a:pt x="3972" y="550"/>
                  </a:lnTo>
                  <a:lnTo>
                    <a:pt x="4020" y="590"/>
                  </a:lnTo>
                  <a:lnTo>
                    <a:pt x="4068" y="630"/>
                  </a:lnTo>
                  <a:lnTo>
                    <a:pt x="4114" y="670"/>
                  </a:lnTo>
                  <a:lnTo>
                    <a:pt x="4160" y="712"/>
                  </a:lnTo>
                  <a:lnTo>
                    <a:pt x="4204" y="756"/>
                  </a:lnTo>
                  <a:lnTo>
                    <a:pt x="4204" y="756"/>
                  </a:lnTo>
                  <a:lnTo>
                    <a:pt x="4246" y="800"/>
                  </a:lnTo>
                  <a:lnTo>
                    <a:pt x="4288" y="846"/>
                  </a:lnTo>
                  <a:lnTo>
                    <a:pt x="4330" y="892"/>
                  </a:lnTo>
                  <a:lnTo>
                    <a:pt x="4370" y="940"/>
                  </a:lnTo>
                  <a:lnTo>
                    <a:pt x="4410" y="988"/>
                  </a:lnTo>
                  <a:lnTo>
                    <a:pt x="4446" y="1036"/>
                  </a:lnTo>
                  <a:lnTo>
                    <a:pt x="4484" y="1086"/>
                  </a:lnTo>
                  <a:lnTo>
                    <a:pt x="4518" y="1138"/>
                  </a:lnTo>
                  <a:lnTo>
                    <a:pt x="4552" y="1190"/>
                  </a:lnTo>
                  <a:lnTo>
                    <a:pt x="4586" y="1242"/>
                  </a:lnTo>
                  <a:lnTo>
                    <a:pt x="4618" y="1296"/>
                  </a:lnTo>
                  <a:lnTo>
                    <a:pt x="4648" y="1350"/>
                  </a:lnTo>
                  <a:lnTo>
                    <a:pt x="4678" y="1406"/>
                  </a:lnTo>
                  <a:lnTo>
                    <a:pt x="4706" y="1462"/>
                  </a:lnTo>
                  <a:lnTo>
                    <a:pt x="4732" y="1518"/>
                  </a:lnTo>
                  <a:lnTo>
                    <a:pt x="4756" y="1576"/>
                  </a:lnTo>
                  <a:lnTo>
                    <a:pt x="0" y="1576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FFFFFF">
                    <a:gamma/>
                    <a:shade val="46275"/>
                    <a:invGamma/>
                    <a:alpha val="0"/>
                  </a:srgbClr>
                </a:gs>
              </a:gsLst>
              <a:lin ang="5400000" scaled="1"/>
            </a:gra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Oval 23"/>
            <p:cNvSpPr>
              <a:spLocks noChangeArrowheads="1"/>
            </p:cNvSpPr>
            <p:nvPr/>
          </p:nvSpPr>
          <p:spPr bwMode="auto">
            <a:xfrm>
              <a:off x="2128299" y="1809911"/>
              <a:ext cx="246367" cy="2445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3525622" y="1275606"/>
            <a:ext cx="2092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</a:p>
        </p:txBody>
      </p:sp>
      <p:sp>
        <p:nvSpPr>
          <p:cNvPr id="61" name="Text Box 29"/>
          <p:cNvSpPr txBox="1">
            <a:spLocks noChangeArrowheads="1"/>
          </p:cNvSpPr>
          <p:nvPr/>
        </p:nvSpPr>
        <p:spPr bwMode="auto">
          <a:xfrm>
            <a:off x="2564530" y="1498945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2" name="Text Box 29"/>
          <p:cNvSpPr txBox="1">
            <a:spLocks noChangeArrowheads="1"/>
          </p:cNvSpPr>
          <p:nvPr/>
        </p:nvSpPr>
        <p:spPr bwMode="auto">
          <a:xfrm>
            <a:off x="2119155" y="2203172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3" name="Text Box 29"/>
          <p:cNvSpPr txBox="1">
            <a:spLocks noChangeArrowheads="1"/>
          </p:cNvSpPr>
          <p:nvPr/>
        </p:nvSpPr>
        <p:spPr bwMode="auto">
          <a:xfrm>
            <a:off x="2119155" y="3186055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4" name="Text Box 29"/>
          <p:cNvSpPr txBox="1">
            <a:spLocks noChangeArrowheads="1"/>
          </p:cNvSpPr>
          <p:nvPr/>
        </p:nvSpPr>
        <p:spPr bwMode="auto">
          <a:xfrm>
            <a:off x="2564530" y="3882964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5" name="Text Box 29"/>
          <p:cNvSpPr txBox="1">
            <a:spLocks noChangeArrowheads="1"/>
          </p:cNvSpPr>
          <p:nvPr/>
        </p:nvSpPr>
        <p:spPr bwMode="auto">
          <a:xfrm flipH="1">
            <a:off x="5915656" y="1498945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6" name="Text Box 29"/>
          <p:cNvSpPr txBox="1">
            <a:spLocks noChangeArrowheads="1"/>
          </p:cNvSpPr>
          <p:nvPr/>
        </p:nvSpPr>
        <p:spPr bwMode="auto">
          <a:xfrm flipH="1">
            <a:off x="6361031" y="2203172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7" name="Text Box 29"/>
          <p:cNvSpPr txBox="1">
            <a:spLocks noChangeArrowheads="1"/>
          </p:cNvSpPr>
          <p:nvPr/>
        </p:nvSpPr>
        <p:spPr bwMode="auto">
          <a:xfrm flipH="1">
            <a:off x="6361031" y="3186055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8" name="Text Box 29"/>
          <p:cNvSpPr txBox="1">
            <a:spLocks noChangeArrowheads="1"/>
          </p:cNvSpPr>
          <p:nvPr/>
        </p:nvSpPr>
        <p:spPr bwMode="auto">
          <a:xfrm flipH="1">
            <a:off x="5915656" y="3882964"/>
            <a:ext cx="607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69" name="TextBox 63"/>
          <p:cNvSpPr txBox="1">
            <a:spLocks noChangeArrowheads="1"/>
          </p:cNvSpPr>
          <p:nvPr/>
        </p:nvSpPr>
        <p:spPr bwMode="auto">
          <a:xfrm>
            <a:off x="3124909" y="4402818"/>
            <a:ext cx="281768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add text add text</a:t>
            </a:r>
          </a:p>
        </p:txBody>
      </p:sp>
      <p:sp>
        <p:nvSpPr>
          <p:cNvPr id="70" name="Text Box 29"/>
          <p:cNvSpPr txBox="1">
            <a:spLocks noChangeArrowheads="1"/>
          </p:cNvSpPr>
          <p:nvPr/>
        </p:nvSpPr>
        <p:spPr bwMode="auto">
          <a:xfrm>
            <a:off x="4907594" y="2722874"/>
            <a:ext cx="6547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71" name="Text Box 29"/>
          <p:cNvSpPr txBox="1">
            <a:spLocks noChangeArrowheads="1"/>
          </p:cNvSpPr>
          <p:nvPr/>
        </p:nvSpPr>
        <p:spPr bwMode="auto">
          <a:xfrm>
            <a:off x="3521140" y="2718444"/>
            <a:ext cx="65479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</p:txBody>
      </p:sp>
      <p:sp>
        <p:nvSpPr>
          <p:cNvPr id="72" name="TextBox 71"/>
          <p:cNvSpPr txBox="1"/>
          <p:nvPr/>
        </p:nvSpPr>
        <p:spPr bwMode="auto">
          <a:xfrm>
            <a:off x="6792719" y="1225626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Box 72"/>
          <p:cNvSpPr txBox="1"/>
          <p:nvPr/>
        </p:nvSpPr>
        <p:spPr bwMode="auto">
          <a:xfrm>
            <a:off x="7164288" y="2093890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TextBox 73"/>
          <p:cNvSpPr txBox="1"/>
          <p:nvPr/>
        </p:nvSpPr>
        <p:spPr bwMode="auto">
          <a:xfrm>
            <a:off x="7164288" y="3107341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Box 74"/>
          <p:cNvSpPr txBox="1"/>
          <p:nvPr/>
        </p:nvSpPr>
        <p:spPr bwMode="auto">
          <a:xfrm>
            <a:off x="6876256" y="3939902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Box 75"/>
          <p:cNvSpPr txBox="1"/>
          <p:nvPr/>
        </p:nvSpPr>
        <p:spPr bwMode="auto">
          <a:xfrm>
            <a:off x="796130" y="1297634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TextBox 76"/>
          <p:cNvSpPr txBox="1"/>
          <p:nvPr/>
        </p:nvSpPr>
        <p:spPr bwMode="auto">
          <a:xfrm>
            <a:off x="479073" y="2110244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/>
          <p:cNvSpPr txBox="1"/>
          <p:nvPr/>
        </p:nvSpPr>
        <p:spPr bwMode="auto">
          <a:xfrm>
            <a:off x="479073" y="3075806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 bwMode="auto">
          <a:xfrm>
            <a:off x="879667" y="3867894"/>
            <a:ext cx="1604101" cy="5540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Text here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kumimoji="0" lang="en-US" altLang="ko-KR" sz="1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here </a:t>
            </a:r>
            <a:endParaRPr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Text </a:t>
            </a:r>
            <a:r>
              <a:rPr kumimoji="0"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kumimoji="0" lang="en-US" altLang="ko-KR" sz="1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280</Words>
  <Application>Microsoft Office PowerPoint</Application>
  <PresentationFormat>On-screen Show (16:9)</PresentationFormat>
  <Paragraphs>80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2014-03-15T03:38:26Z</dcterms:modified>
</cp:coreProperties>
</file>