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50518" y="627534"/>
            <a:ext cx="6225738" cy="35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원호 6"/>
          <p:cNvSpPr/>
          <p:nvPr/>
        </p:nvSpPr>
        <p:spPr>
          <a:xfrm>
            <a:off x="4233720" y="1874275"/>
            <a:ext cx="2005821" cy="2005821"/>
          </a:xfrm>
          <a:prstGeom prst="arc">
            <a:avLst>
              <a:gd name="adj1" fmla="val 18520953"/>
              <a:gd name="adj2" fmla="val 3087511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9"/>
          <p:cNvCxnSpPr/>
          <p:nvPr/>
        </p:nvCxnSpPr>
        <p:spPr>
          <a:xfrm flipV="1">
            <a:off x="6193764" y="2388076"/>
            <a:ext cx="401164" cy="187211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5"/>
          <p:cNvCxnSpPr/>
          <p:nvPr/>
        </p:nvCxnSpPr>
        <p:spPr>
          <a:xfrm rot="16200000" flipH="1">
            <a:off x="5846089" y="3681565"/>
            <a:ext cx="374420" cy="320931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8"/>
          <p:cNvCxnSpPr/>
          <p:nvPr/>
        </p:nvCxnSpPr>
        <p:spPr>
          <a:xfrm flipH="1" flipV="1">
            <a:off x="6193764" y="3179084"/>
            <a:ext cx="401164" cy="187211"/>
          </a:xfrm>
          <a:prstGeom prst="line">
            <a:avLst/>
          </a:prstGeom>
          <a:ln w="12700"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22"/>
          <p:cNvCxnSpPr/>
          <p:nvPr/>
        </p:nvCxnSpPr>
        <p:spPr>
          <a:xfrm rot="5400000" flipH="1" flipV="1">
            <a:off x="5846089" y="1746214"/>
            <a:ext cx="374420" cy="320931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23"/>
          <p:cNvSpPr/>
          <p:nvPr/>
        </p:nvSpPr>
        <p:spPr>
          <a:xfrm>
            <a:off x="5958726" y="1419622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4"/>
          <p:cNvSpPr/>
          <p:nvPr/>
        </p:nvSpPr>
        <p:spPr>
          <a:xfrm>
            <a:off x="6413379" y="2114973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5"/>
          <p:cNvSpPr/>
          <p:nvPr/>
        </p:nvSpPr>
        <p:spPr>
          <a:xfrm>
            <a:off x="6413379" y="3104512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26"/>
          <p:cNvSpPr/>
          <p:nvPr/>
        </p:nvSpPr>
        <p:spPr>
          <a:xfrm>
            <a:off x="5958726" y="3799863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원호 30"/>
          <p:cNvSpPr/>
          <p:nvPr/>
        </p:nvSpPr>
        <p:spPr>
          <a:xfrm flipH="1">
            <a:off x="2867632" y="1874275"/>
            <a:ext cx="2005821" cy="2005821"/>
          </a:xfrm>
          <a:prstGeom prst="arc">
            <a:avLst>
              <a:gd name="adj1" fmla="val 18520953"/>
              <a:gd name="adj2" fmla="val 308751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연결선 31"/>
          <p:cNvCxnSpPr/>
          <p:nvPr/>
        </p:nvCxnSpPr>
        <p:spPr>
          <a:xfrm flipH="1" flipV="1">
            <a:off x="2512244" y="2388076"/>
            <a:ext cx="401164" cy="1872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32"/>
          <p:cNvCxnSpPr/>
          <p:nvPr/>
        </p:nvCxnSpPr>
        <p:spPr>
          <a:xfrm rot="5400000">
            <a:off x="2886662" y="3681565"/>
            <a:ext cx="374420" cy="3209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3"/>
          <p:cNvCxnSpPr/>
          <p:nvPr/>
        </p:nvCxnSpPr>
        <p:spPr>
          <a:xfrm flipV="1">
            <a:off x="2512243" y="3179084"/>
            <a:ext cx="401164" cy="1872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4"/>
          <p:cNvCxnSpPr/>
          <p:nvPr/>
        </p:nvCxnSpPr>
        <p:spPr>
          <a:xfrm rot="16200000" flipV="1">
            <a:off x="2886661" y="1746214"/>
            <a:ext cx="374420" cy="3209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35"/>
          <p:cNvSpPr/>
          <p:nvPr/>
        </p:nvSpPr>
        <p:spPr>
          <a:xfrm flipH="1">
            <a:off x="2613559" y="1419622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타원 36"/>
          <p:cNvSpPr/>
          <p:nvPr/>
        </p:nvSpPr>
        <p:spPr>
          <a:xfrm flipH="1">
            <a:off x="2158907" y="2114973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타원 37"/>
          <p:cNvSpPr/>
          <p:nvPr/>
        </p:nvSpPr>
        <p:spPr>
          <a:xfrm flipH="1">
            <a:off x="2158907" y="3104513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타원 38"/>
          <p:cNvSpPr/>
          <p:nvPr/>
        </p:nvSpPr>
        <p:spPr>
          <a:xfrm flipH="1">
            <a:off x="2613558" y="3799862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자유형 39"/>
          <p:cNvSpPr/>
          <p:nvPr/>
        </p:nvSpPr>
        <p:spPr>
          <a:xfrm>
            <a:off x="4200864" y="2180386"/>
            <a:ext cx="1440672" cy="1440672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자유형 40"/>
          <p:cNvSpPr/>
          <p:nvPr/>
        </p:nvSpPr>
        <p:spPr>
          <a:xfrm>
            <a:off x="3428404" y="2180386"/>
            <a:ext cx="1440672" cy="1440672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그룹 41"/>
          <p:cNvGrpSpPr/>
          <p:nvPr/>
        </p:nvGrpSpPr>
        <p:grpSpPr>
          <a:xfrm>
            <a:off x="4205766" y="2296868"/>
            <a:ext cx="664734" cy="1204830"/>
            <a:chOff x="2570211" y="3436938"/>
            <a:chExt cx="1365250" cy="2354263"/>
          </a:xfrm>
          <a:gradFill>
            <a:gsLst>
              <a:gs pos="0">
                <a:schemeClr val="tx2"/>
              </a:gs>
              <a:gs pos="80000">
                <a:srgbClr val="2C69B2"/>
              </a:gs>
              <a:gs pos="100000">
                <a:schemeClr val="tx2">
                  <a:lumMod val="75000"/>
                </a:schemeClr>
              </a:gs>
            </a:gsLst>
            <a:lin ang="5400000" scaled="1"/>
          </a:gradFill>
        </p:grpSpPr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2570211" y="4598988"/>
              <a:ext cx="1365250" cy="1192213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2570213" y="3436938"/>
              <a:ext cx="1363662" cy="1352550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Freeform 22"/>
          <p:cNvSpPr>
            <a:spLocks/>
          </p:cNvSpPr>
          <p:nvPr/>
        </p:nvSpPr>
        <p:spPr bwMode="auto">
          <a:xfrm>
            <a:off x="3554674" y="2206911"/>
            <a:ext cx="1199345" cy="36282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2"/>
          <p:cNvSpPr>
            <a:spLocks/>
          </p:cNvSpPr>
          <p:nvPr/>
        </p:nvSpPr>
        <p:spPr bwMode="auto">
          <a:xfrm>
            <a:off x="4318529" y="2209319"/>
            <a:ext cx="1199345" cy="36282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3682675" y="2311489"/>
            <a:ext cx="189299" cy="18786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5217258" y="2311489"/>
            <a:ext cx="189299" cy="18786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4219275" y="2722874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4290780" y="2334078"/>
            <a:ext cx="499593" cy="277496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그룹 59"/>
          <p:cNvGrpSpPr/>
          <p:nvPr/>
        </p:nvGrpSpPr>
        <p:grpSpPr>
          <a:xfrm>
            <a:off x="2647698" y="1439566"/>
            <a:ext cx="457229" cy="172900"/>
            <a:chOff x="1961710" y="1673807"/>
            <a:chExt cx="1560910" cy="472204"/>
          </a:xfrm>
        </p:grpSpPr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그룹 60"/>
          <p:cNvGrpSpPr/>
          <p:nvPr/>
        </p:nvGrpSpPr>
        <p:grpSpPr>
          <a:xfrm>
            <a:off x="2190837" y="2131169"/>
            <a:ext cx="457229" cy="172900"/>
            <a:chOff x="1961710" y="1673807"/>
            <a:chExt cx="1560910" cy="472204"/>
          </a:xfrm>
        </p:grpSpPr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63"/>
          <p:cNvGrpSpPr/>
          <p:nvPr/>
        </p:nvGrpSpPr>
        <p:grpSpPr>
          <a:xfrm>
            <a:off x="2190837" y="3133994"/>
            <a:ext cx="457229" cy="172900"/>
            <a:chOff x="1961710" y="1673807"/>
            <a:chExt cx="1560910" cy="472204"/>
          </a:xfrm>
        </p:grpSpPr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그룹 66"/>
          <p:cNvGrpSpPr/>
          <p:nvPr/>
        </p:nvGrpSpPr>
        <p:grpSpPr>
          <a:xfrm>
            <a:off x="2655016" y="3825597"/>
            <a:ext cx="457229" cy="172900"/>
            <a:chOff x="1961710" y="1673807"/>
            <a:chExt cx="1560910" cy="472204"/>
          </a:xfrm>
        </p:grpSpPr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그룹 71"/>
          <p:cNvGrpSpPr/>
          <p:nvPr/>
        </p:nvGrpSpPr>
        <p:grpSpPr>
          <a:xfrm flipH="1">
            <a:off x="5999594" y="1439566"/>
            <a:ext cx="457229" cy="172900"/>
            <a:chOff x="1961710" y="1673807"/>
            <a:chExt cx="1560910" cy="472204"/>
          </a:xfrm>
        </p:grpSpPr>
        <p:sp>
          <p:nvSpPr>
            <p:cNvPr id="51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그룹 72"/>
          <p:cNvGrpSpPr/>
          <p:nvPr/>
        </p:nvGrpSpPr>
        <p:grpSpPr>
          <a:xfrm flipH="1">
            <a:off x="6456455" y="2131169"/>
            <a:ext cx="457229" cy="172900"/>
            <a:chOff x="1961710" y="1673807"/>
            <a:chExt cx="1560910" cy="472204"/>
          </a:xfrm>
        </p:grpSpPr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그룹 73"/>
          <p:cNvGrpSpPr/>
          <p:nvPr/>
        </p:nvGrpSpPr>
        <p:grpSpPr>
          <a:xfrm flipH="1">
            <a:off x="6456455" y="3133994"/>
            <a:ext cx="457229" cy="172900"/>
            <a:chOff x="1961710" y="1673807"/>
            <a:chExt cx="1560910" cy="472204"/>
          </a:xfrm>
        </p:grpSpPr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그룹 74"/>
          <p:cNvGrpSpPr/>
          <p:nvPr/>
        </p:nvGrpSpPr>
        <p:grpSpPr>
          <a:xfrm flipH="1">
            <a:off x="5992275" y="3825597"/>
            <a:ext cx="457229" cy="172900"/>
            <a:chOff x="1961710" y="1673807"/>
            <a:chExt cx="1560910" cy="472204"/>
          </a:xfrm>
        </p:grpSpPr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525622" y="1275606"/>
            <a:ext cx="209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564530" y="149894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2119155" y="2203172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119155" y="318605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6" name="Text Box 29"/>
          <p:cNvSpPr txBox="1">
            <a:spLocks noChangeArrowheads="1"/>
          </p:cNvSpPr>
          <p:nvPr/>
        </p:nvSpPr>
        <p:spPr bwMode="auto">
          <a:xfrm>
            <a:off x="2564530" y="388296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 flipH="1">
            <a:off x="5915656" y="149894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 flipH="1">
            <a:off x="6361031" y="2203172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9" name="Text Box 29"/>
          <p:cNvSpPr txBox="1">
            <a:spLocks noChangeArrowheads="1"/>
          </p:cNvSpPr>
          <p:nvPr/>
        </p:nvSpPr>
        <p:spPr bwMode="auto">
          <a:xfrm flipH="1">
            <a:off x="6361031" y="318605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 flipH="1">
            <a:off x="5915656" y="388296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1" name="TextBox 63"/>
          <p:cNvSpPr txBox="1">
            <a:spLocks noChangeArrowheads="1"/>
          </p:cNvSpPr>
          <p:nvPr/>
        </p:nvSpPr>
        <p:spPr bwMode="auto">
          <a:xfrm>
            <a:off x="3124909" y="4402818"/>
            <a:ext cx="28176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add text add text</a:t>
            </a: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4907594" y="2722874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3521140" y="2718444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6792719" y="1225626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7164288" y="2093890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7164288" y="3107341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6876256" y="3939902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796130" y="1297634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 bwMode="auto">
          <a:xfrm>
            <a:off x="479073" y="2110244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 bwMode="auto">
          <a:xfrm>
            <a:off x="479073" y="3075806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879667" y="3867894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50518" y="627534"/>
            <a:ext cx="6225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원호 6"/>
          <p:cNvSpPr/>
          <p:nvPr/>
        </p:nvSpPr>
        <p:spPr>
          <a:xfrm>
            <a:off x="4233720" y="1874275"/>
            <a:ext cx="2005821" cy="2005821"/>
          </a:xfrm>
          <a:prstGeom prst="arc">
            <a:avLst>
              <a:gd name="adj1" fmla="val 18520953"/>
              <a:gd name="adj2" fmla="val 3087511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9"/>
          <p:cNvCxnSpPr/>
          <p:nvPr/>
        </p:nvCxnSpPr>
        <p:spPr>
          <a:xfrm flipV="1">
            <a:off x="6193764" y="2388076"/>
            <a:ext cx="401164" cy="187211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5"/>
          <p:cNvCxnSpPr/>
          <p:nvPr/>
        </p:nvCxnSpPr>
        <p:spPr>
          <a:xfrm rot="16200000" flipH="1">
            <a:off x="5846089" y="3681565"/>
            <a:ext cx="374420" cy="320931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8"/>
          <p:cNvCxnSpPr/>
          <p:nvPr/>
        </p:nvCxnSpPr>
        <p:spPr>
          <a:xfrm flipH="1" flipV="1">
            <a:off x="6193764" y="3179084"/>
            <a:ext cx="401164" cy="187211"/>
          </a:xfrm>
          <a:prstGeom prst="line">
            <a:avLst/>
          </a:prstGeom>
          <a:ln w="12700"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22"/>
          <p:cNvCxnSpPr/>
          <p:nvPr/>
        </p:nvCxnSpPr>
        <p:spPr>
          <a:xfrm rot="5400000" flipH="1" flipV="1">
            <a:off x="5846089" y="1746214"/>
            <a:ext cx="374420" cy="320931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23"/>
          <p:cNvSpPr/>
          <p:nvPr/>
        </p:nvSpPr>
        <p:spPr>
          <a:xfrm>
            <a:off x="5958726" y="1419622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4"/>
          <p:cNvSpPr/>
          <p:nvPr/>
        </p:nvSpPr>
        <p:spPr>
          <a:xfrm>
            <a:off x="6413379" y="2114973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5"/>
          <p:cNvSpPr/>
          <p:nvPr/>
        </p:nvSpPr>
        <p:spPr>
          <a:xfrm>
            <a:off x="6413379" y="3104512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26"/>
          <p:cNvSpPr/>
          <p:nvPr/>
        </p:nvSpPr>
        <p:spPr>
          <a:xfrm>
            <a:off x="5958726" y="3799863"/>
            <a:ext cx="534885" cy="534886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원호 30"/>
          <p:cNvSpPr/>
          <p:nvPr/>
        </p:nvSpPr>
        <p:spPr>
          <a:xfrm flipH="1">
            <a:off x="2867632" y="1874275"/>
            <a:ext cx="2005821" cy="2005821"/>
          </a:xfrm>
          <a:prstGeom prst="arc">
            <a:avLst>
              <a:gd name="adj1" fmla="val 18520953"/>
              <a:gd name="adj2" fmla="val 308751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연결선 31"/>
          <p:cNvCxnSpPr/>
          <p:nvPr/>
        </p:nvCxnSpPr>
        <p:spPr>
          <a:xfrm flipH="1" flipV="1">
            <a:off x="2512244" y="2388076"/>
            <a:ext cx="401164" cy="1872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32"/>
          <p:cNvCxnSpPr/>
          <p:nvPr/>
        </p:nvCxnSpPr>
        <p:spPr>
          <a:xfrm rot="5400000">
            <a:off x="2886662" y="3681565"/>
            <a:ext cx="374420" cy="3209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3"/>
          <p:cNvCxnSpPr/>
          <p:nvPr/>
        </p:nvCxnSpPr>
        <p:spPr>
          <a:xfrm flipV="1">
            <a:off x="2512243" y="3179084"/>
            <a:ext cx="401164" cy="1872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4"/>
          <p:cNvCxnSpPr/>
          <p:nvPr/>
        </p:nvCxnSpPr>
        <p:spPr>
          <a:xfrm rot="16200000" flipV="1">
            <a:off x="2886661" y="1746214"/>
            <a:ext cx="374420" cy="32093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35"/>
          <p:cNvSpPr/>
          <p:nvPr/>
        </p:nvSpPr>
        <p:spPr>
          <a:xfrm flipH="1">
            <a:off x="2613559" y="1419622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타원 36"/>
          <p:cNvSpPr/>
          <p:nvPr/>
        </p:nvSpPr>
        <p:spPr>
          <a:xfrm flipH="1">
            <a:off x="2158907" y="2114973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타원 37"/>
          <p:cNvSpPr/>
          <p:nvPr/>
        </p:nvSpPr>
        <p:spPr>
          <a:xfrm flipH="1">
            <a:off x="2158907" y="3104513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타원 38"/>
          <p:cNvSpPr/>
          <p:nvPr/>
        </p:nvSpPr>
        <p:spPr>
          <a:xfrm flipH="1">
            <a:off x="2613558" y="3799862"/>
            <a:ext cx="534885" cy="53488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자유형 39"/>
          <p:cNvSpPr/>
          <p:nvPr/>
        </p:nvSpPr>
        <p:spPr>
          <a:xfrm>
            <a:off x="4200864" y="2180386"/>
            <a:ext cx="1440672" cy="1440672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자유형 40"/>
          <p:cNvSpPr/>
          <p:nvPr/>
        </p:nvSpPr>
        <p:spPr>
          <a:xfrm>
            <a:off x="3428404" y="2180386"/>
            <a:ext cx="1440672" cy="1440672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그룹 41"/>
          <p:cNvGrpSpPr/>
          <p:nvPr/>
        </p:nvGrpSpPr>
        <p:grpSpPr>
          <a:xfrm>
            <a:off x="4205766" y="2296868"/>
            <a:ext cx="664734" cy="1204830"/>
            <a:chOff x="2570211" y="3436938"/>
            <a:chExt cx="1365250" cy="2354263"/>
          </a:xfrm>
          <a:gradFill>
            <a:gsLst>
              <a:gs pos="0">
                <a:schemeClr val="tx2"/>
              </a:gs>
              <a:gs pos="80000">
                <a:srgbClr val="2C69B2"/>
              </a:gs>
              <a:gs pos="100000">
                <a:schemeClr val="tx2">
                  <a:lumMod val="75000"/>
                </a:schemeClr>
              </a:gs>
            </a:gsLst>
            <a:lin ang="5400000" scaled="1"/>
          </a:gradFill>
        </p:grpSpPr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2570211" y="4598988"/>
              <a:ext cx="1365250" cy="1192213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2570213" y="3436938"/>
              <a:ext cx="1363662" cy="1352550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Freeform 22"/>
          <p:cNvSpPr>
            <a:spLocks/>
          </p:cNvSpPr>
          <p:nvPr/>
        </p:nvSpPr>
        <p:spPr bwMode="auto">
          <a:xfrm>
            <a:off x="3554674" y="2206911"/>
            <a:ext cx="1199345" cy="36282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2"/>
          <p:cNvSpPr>
            <a:spLocks/>
          </p:cNvSpPr>
          <p:nvPr/>
        </p:nvSpPr>
        <p:spPr bwMode="auto">
          <a:xfrm>
            <a:off x="4318529" y="2209319"/>
            <a:ext cx="1199345" cy="36282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3682675" y="2311489"/>
            <a:ext cx="189299" cy="18786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5217258" y="2311489"/>
            <a:ext cx="189299" cy="18786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219275" y="2722874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33" name="Freeform 20"/>
          <p:cNvSpPr>
            <a:spLocks/>
          </p:cNvSpPr>
          <p:nvPr/>
        </p:nvSpPr>
        <p:spPr bwMode="auto">
          <a:xfrm>
            <a:off x="4290780" y="2334078"/>
            <a:ext cx="499593" cy="277496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그룹 59"/>
          <p:cNvGrpSpPr/>
          <p:nvPr/>
        </p:nvGrpSpPr>
        <p:grpSpPr>
          <a:xfrm>
            <a:off x="2647698" y="1439566"/>
            <a:ext cx="457229" cy="172900"/>
            <a:chOff x="1961710" y="1673807"/>
            <a:chExt cx="1560910" cy="472204"/>
          </a:xfrm>
        </p:grpSpPr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0"/>
          <p:cNvGrpSpPr/>
          <p:nvPr/>
        </p:nvGrpSpPr>
        <p:grpSpPr>
          <a:xfrm>
            <a:off x="2190837" y="2131169"/>
            <a:ext cx="457229" cy="172900"/>
            <a:chOff x="1961710" y="1673807"/>
            <a:chExt cx="1560910" cy="472204"/>
          </a:xfrm>
        </p:grpSpPr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63"/>
          <p:cNvGrpSpPr/>
          <p:nvPr/>
        </p:nvGrpSpPr>
        <p:grpSpPr>
          <a:xfrm>
            <a:off x="2190837" y="3133994"/>
            <a:ext cx="457229" cy="172900"/>
            <a:chOff x="1961710" y="1673807"/>
            <a:chExt cx="1560910" cy="472204"/>
          </a:xfrm>
        </p:grpSpPr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그룹 66"/>
          <p:cNvGrpSpPr/>
          <p:nvPr/>
        </p:nvGrpSpPr>
        <p:grpSpPr>
          <a:xfrm>
            <a:off x="2655016" y="3825597"/>
            <a:ext cx="457229" cy="172900"/>
            <a:chOff x="1961710" y="1673807"/>
            <a:chExt cx="1560910" cy="472204"/>
          </a:xfrm>
        </p:grpSpPr>
        <p:sp>
          <p:nvSpPr>
            <p:cNvPr id="46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그룹 71"/>
          <p:cNvGrpSpPr/>
          <p:nvPr/>
        </p:nvGrpSpPr>
        <p:grpSpPr>
          <a:xfrm flipH="1">
            <a:off x="5999594" y="1439566"/>
            <a:ext cx="457229" cy="172900"/>
            <a:chOff x="1961710" y="1673807"/>
            <a:chExt cx="1560910" cy="472204"/>
          </a:xfrm>
        </p:grpSpPr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그룹 72"/>
          <p:cNvGrpSpPr/>
          <p:nvPr/>
        </p:nvGrpSpPr>
        <p:grpSpPr>
          <a:xfrm flipH="1">
            <a:off x="6456455" y="2131169"/>
            <a:ext cx="457229" cy="172900"/>
            <a:chOff x="1961710" y="1673807"/>
            <a:chExt cx="1560910" cy="472204"/>
          </a:xfrm>
        </p:grpSpPr>
        <p:sp>
          <p:nvSpPr>
            <p:cNvPr id="52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그룹 73"/>
          <p:cNvGrpSpPr/>
          <p:nvPr/>
        </p:nvGrpSpPr>
        <p:grpSpPr>
          <a:xfrm flipH="1">
            <a:off x="6456455" y="3133994"/>
            <a:ext cx="457229" cy="172900"/>
            <a:chOff x="1961710" y="1673807"/>
            <a:chExt cx="1560910" cy="472204"/>
          </a:xfrm>
        </p:grpSpPr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그룹 74"/>
          <p:cNvGrpSpPr/>
          <p:nvPr/>
        </p:nvGrpSpPr>
        <p:grpSpPr>
          <a:xfrm flipH="1">
            <a:off x="5992275" y="3825597"/>
            <a:ext cx="457229" cy="172900"/>
            <a:chOff x="1961710" y="1673807"/>
            <a:chExt cx="1560910" cy="472204"/>
          </a:xfrm>
        </p:grpSpPr>
        <p:sp>
          <p:nvSpPr>
            <p:cNvPr id="58" name="Freeform 22"/>
            <p:cNvSpPr>
              <a:spLocks/>
            </p:cNvSpPr>
            <p:nvPr/>
          </p:nvSpPr>
          <p:spPr bwMode="auto">
            <a:xfrm>
              <a:off x="1961710" y="1673807"/>
              <a:ext cx="1560910" cy="472204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3"/>
            <p:cNvSpPr>
              <a:spLocks noChangeArrowheads="1"/>
            </p:cNvSpPr>
            <p:nvPr/>
          </p:nvSpPr>
          <p:spPr bwMode="auto">
            <a:xfrm>
              <a:off x="2128299" y="1809911"/>
              <a:ext cx="246367" cy="24450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525622" y="1275606"/>
            <a:ext cx="209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2564530" y="149894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119155" y="2203172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119155" y="318605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2564530" y="388296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 flipH="1">
            <a:off x="5915656" y="149894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6" name="Text Box 29"/>
          <p:cNvSpPr txBox="1">
            <a:spLocks noChangeArrowheads="1"/>
          </p:cNvSpPr>
          <p:nvPr/>
        </p:nvSpPr>
        <p:spPr bwMode="auto">
          <a:xfrm flipH="1">
            <a:off x="6361031" y="2203172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 flipH="1">
            <a:off x="6361031" y="3186055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 flipH="1">
            <a:off x="5915656" y="388296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9" name="TextBox 63"/>
          <p:cNvSpPr txBox="1">
            <a:spLocks noChangeArrowheads="1"/>
          </p:cNvSpPr>
          <p:nvPr/>
        </p:nvSpPr>
        <p:spPr bwMode="auto">
          <a:xfrm>
            <a:off x="3124909" y="4402818"/>
            <a:ext cx="28176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add text add text</a:t>
            </a: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4907594" y="2722874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3521140" y="2718444"/>
            <a:ext cx="6547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2" name="TextBox 71"/>
          <p:cNvSpPr txBox="1"/>
          <p:nvPr/>
        </p:nvSpPr>
        <p:spPr bwMode="auto">
          <a:xfrm>
            <a:off x="6792719" y="1225626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7164288" y="2093890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7164288" y="3107341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 bwMode="auto">
          <a:xfrm>
            <a:off x="6876256" y="3939902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 bwMode="auto">
          <a:xfrm>
            <a:off x="796130" y="1297634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479073" y="2110244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479073" y="3075806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879667" y="3867894"/>
            <a:ext cx="1604101" cy="55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Text here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280</Words>
  <Application>Microsoft Office PowerPoint</Application>
  <PresentationFormat>On-screen Show (16:9)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2014-03-15T03:38:26Z</dcterms:modified>
</cp:coreProperties>
</file>