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원호 6"/>
          <p:cNvSpPr/>
          <p:nvPr/>
        </p:nvSpPr>
        <p:spPr>
          <a:xfrm>
            <a:off x="4179932" y="2837062"/>
            <a:ext cx="2610512" cy="2610512"/>
          </a:xfrm>
          <a:prstGeom prst="arc">
            <a:avLst>
              <a:gd name="adj1" fmla="val 18520953"/>
              <a:gd name="adj2" fmla="val 3087511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9"/>
          <p:cNvCxnSpPr/>
          <p:nvPr/>
        </p:nvCxnSpPr>
        <p:spPr>
          <a:xfrm flipV="1">
            <a:off x="6730867" y="3505758"/>
            <a:ext cx="522102" cy="243649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15"/>
          <p:cNvCxnSpPr/>
          <p:nvPr/>
        </p:nvCxnSpPr>
        <p:spPr>
          <a:xfrm rot="16200000" flipH="1">
            <a:off x="6278379" y="5189192"/>
            <a:ext cx="487296" cy="417682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18"/>
          <p:cNvCxnSpPr/>
          <p:nvPr/>
        </p:nvCxnSpPr>
        <p:spPr>
          <a:xfrm flipH="1" flipV="1">
            <a:off x="6730867" y="4535230"/>
            <a:ext cx="522102" cy="243649"/>
          </a:xfrm>
          <a:prstGeom prst="line">
            <a:avLst/>
          </a:prstGeom>
          <a:ln w="12700"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22"/>
          <p:cNvCxnSpPr/>
          <p:nvPr/>
        </p:nvCxnSpPr>
        <p:spPr>
          <a:xfrm rot="5400000" flipH="1" flipV="1">
            <a:off x="6278380" y="2670395"/>
            <a:ext cx="487296" cy="417682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타원 23"/>
          <p:cNvSpPr/>
          <p:nvPr/>
        </p:nvSpPr>
        <p:spPr>
          <a:xfrm>
            <a:off x="6424973" y="2245346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24"/>
          <p:cNvSpPr/>
          <p:nvPr/>
        </p:nvSpPr>
        <p:spPr>
          <a:xfrm>
            <a:off x="7016689" y="3150323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25"/>
          <p:cNvSpPr/>
          <p:nvPr/>
        </p:nvSpPr>
        <p:spPr>
          <a:xfrm>
            <a:off x="7016689" y="4438176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26"/>
          <p:cNvSpPr/>
          <p:nvPr/>
        </p:nvSpPr>
        <p:spPr>
          <a:xfrm>
            <a:off x="6424973" y="5343153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원호 30"/>
          <p:cNvSpPr/>
          <p:nvPr/>
        </p:nvSpPr>
        <p:spPr>
          <a:xfrm flipH="1">
            <a:off x="2402012" y="2837062"/>
            <a:ext cx="2610512" cy="2610512"/>
          </a:xfrm>
          <a:prstGeom prst="arc">
            <a:avLst>
              <a:gd name="adj1" fmla="val 18520953"/>
              <a:gd name="adj2" fmla="val 3087511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직선 연결선 31"/>
          <p:cNvCxnSpPr/>
          <p:nvPr/>
        </p:nvCxnSpPr>
        <p:spPr>
          <a:xfrm flipH="1" flipV="1">
            <a:off x="1939486" y="3505758"/>
            <a:ext cx="522102" cy="24364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32"/>
          <p:cNvCxnSpPr/>
          <p:nvPr/>
        </p:nvCxnSpPr>
        <p:spPr>
          <a:xfrm rot="5400000">
            <a:off x="2426779" y="5189192"/>
            <a:ext cx="487296" cy="41768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33"/>
          <p:cNvCxnSpPr/>
          <p:nvPr/>
        </p:nvCxnSpPr>
        <p:spPr>
          <a:xfrm flipV="1">
            <a:off x="1939485" y="4535230"/>
            <a:ext cx="522102" cy="24364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4"/>
          <p:cNvCxnSpPr/>
          <p:nvPr/>
        </p:nvCxnSpPr>
        <p:spPr>
          <a:xfrm rot="16200000" flipV="1">
            <a:off x="2426778" y="2670395"/>
            <a:ext cx="487296" cy="41768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타원 35"/>
          <p:cNvSpPr/>
          <p:nvPr/>
        </p:nvSpPr>
        <p:spPr>
          <a:xfrm flipH="1">
            <a:off x="2071345" y="2245346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타원 36"/>
          <p:cNvSpPr/>
          <p:nvPr/>
        </p:nvSpPr>
        <p:spPr>
          <a:xfrm flipH="1">
            <a:off x="1479629" y="3150323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타원 37"/>
          <p:cNvSpPr/>
          <p:nvPr/>
        </p:nvSpPr>
        <p:spPr>
          <a:xfrm flipH="1">
            <a:off x="1479629" y="4438177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타원 38"/>
          <p:cNvSpPr/>
          <p:nvPr/>
        </p:nvSpPr>
        <p:spPr>
          <a:xfrm flipH="1">
            <a:off x="2071343" y="5343152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자유형 39"/>
          <p:cNvSpPr/>
          <p:nvPr/>
        </p:nvSpPr>
        <p:spPr>
          <a:xfrm>
            <a:off x="4137171" y="3235456"/>
            <a:ext cx="1874989" cy="1874989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자유형 40"/>
          <p:cNvSpPr/>
          <p:nvPr/>
        </p:nvSpPr>
        <p:spPr>
          <a:xfrm>
            <a:off x="3131840" y="3235456"/>
            <a:ext cx="1874989" cy="1874989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solidFill>
            <a:schemeClr val="bg1">
              <a:lumMod val="65000"/>
              <a:alpha val="80000"/>
            </a:schemeClr>
          </a:soli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229617" tIns="629920" rIns="745743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그룹 41"/>
          <p:cNvGrpSpPr/>
          <p:nvPr/>
        </p:nvGrpSpPr>
        <p:grpSpPr>
          <a:xfrm>
            <a:off x="4143552" y="3387053"/>
            <a:ext cx="865130" cy="1568048"/>
            <a:chOff x="2570213" y="3436938"/>
            <a:chExt cx="1365250" cy="2354263"/>
          </a:xfrm>
          <a:gradFill>
            <a:gsLst>
              <a:gs pos="0">
                <a:schemeClr val="tx2"/>
              </a:gs>
              <a:gs pos="80000">
                <a:srgbClr val="2C69B2"/>
              </a:gs>
              <a:gs pos="100000">
                <a:schemeClr val="tx2">
                  <a:lumMod val="75000"/>
                </a:schemeClr>
              </a:gs>
            </a:gsLst>
            <a:lin ang="5400000" scaled="1"/>
          </a:gradFill>
        </p:grpSpPr>
        <p:sp>
          <p:nvSpPr>
            <p:cNvPr id="26" name="Freeform 14"/>
            <p:cNvSpPr>
              <a:spLocks/>
            </p:cNvSpPr>
            <p:nvPr/>
          </p:nvSpPr>
          <p:spPr bwMode="auto">
            <a:xfrm>
              <a:off x="2570213" y="4598988"/>
              <a:ext cx="1365250" cy="1192213"/>
            </a:xfrm>
            <a:custGeom>
              <a:avLst/>
              <a:gdLst/>
              <a:ahLst/>
              <a:cxnLst>
                <a:cxn ang="0">
                  <a:pos x="537" y="143"/>
                </a:cxn>
                <a:cxn ang="0">
                  <a:pos x="464" y="141"/>
                </a:cxn>
                <a:cxn ang="0">
                  <a:pos x="393" y="133"/>
                </a:cxn>
                <a:cxn ang="0">
                  <a:pos x="323" y="122"/>
                </a:cxn>
                <a:cxn ang="0">
                  <a:pos x="255" y="106"/>
                </a:cxn>
                <a:cxn ang="0">
                  <a:pos x="188" y="85"/>
                </a:cxn>
                <a:cxn ang="0">
                  <a:pos x="123" y="61"/>
                </a:cxn>
                <a:cxn ang="0">
                  <a:pos x="61" y="32"/>
                </a:cxn>
                <a:cxn ang="0">
                  <a:pos x="1" y="0"/>
                </a:cxn>
                <a:cxn ang="0">
                  <a:pos x="0" y="9"/>
                </a:cxn>
                <a:cxn ang="0">
                  <a:pos x="1" y="46"/>
                </a:cxn>
                <a:cxn ang="0">
                  <a:pos x="6" y="120"/>
                </a:cxn>
                <a:cxn ang="0">
                  <a:pos x="16" y="191"/>
                </a:cxn>
                <a:cxn ang="0">
                  <a:pos x="31" y="261"/>
                </a:cxn>
                <a:cxn ang="0">
                  <a:pos x="49" y="329"/>
                </a:cxn>
                <a:cxn ang="0">
                  <a:pos x="73" y="397"/>
                </a:cxn>
                <a:cxn ang="0">
                  <a:pos x="100" y="461"/>
                </a:cxn>
                <a:cxn ang="0">
                  <a:pos x="132" y="523"/>
                </a:cxn>
                <a:cxn ang="0">
                  <a:pos x="166" y="583"/>
                </a:cxn>
                <a:cxn ang="0">
                  <a:pos x="205" y="640"/>
                </a:cxn>
                <a:cxn ang="0">
                  <a:pos x="248" y="695"/>
                </a:cxn>
                <a:cxn ang="0">
                  <a:pos x="294" y="746"/>
                </a:cxn>
                <a:cxn ang="0">
                  <a:pos x="343" y="795"/>
                </a:cxn>
                <a:cxn ang="0">
                  <a:pos x="395" y="840"/>
                </a:cxn>
                <a:cxn ang="0">
                  <a:pos x="450" y="882"/>
                </a:cxn>
                <a:cxn ang="0">
                  <a:pos x="508" y="920"/>
                </a:cxn>
                <a:cxn ang="0">
                  <a:pos x="537" y="938"/>
                </a:cxn>
                <a:cxn ang="0">
                  <a:pos x="596" y="902"/>
                </a:cxn>
                <a:cxn ang="0">
                  <a:pos x="652" y="861"/>
                </a:cxn>
                <a:cxn ang="0">
                  <a:pos x="705" y="818"/>
                </a:cxn>
                <a:cxn ang="0">
                  <a:pos x="756" y="770"/>
                </a:cxn>
                <a:cxn ang="0">
                  <a:pos x="803" y="721"/>
                </a:cxn>
                <a:cxn ang="0">
                  <a:pos x="848" y="667"/>
                </a:cxn>
                <a:cxn ang="0">
                  <a:pos x="889" y="611"/>
                </a:cxn>
                <a:cxn ang="0">
                  <a:pos x="926" y="553"/>
                </a:cxn>
                <a:cxn ang="0">
                  <a:pos x="959" y="492"/>
                </a:cxn>
                <a:cxn ang="0">
                  <a:pos x="989" y="428"/>
                </a:cxn>
                <a:cxn ang="0">
                  <a:pos x="1014" y="363"/>
                </a:cxn>
                <a:cxn ang="0">
                  <a:pos x="1035" y="295"/>
                </a:cxn>
                <a:cxn ang="0">
                  <a:pos x="1052" y="226"/>
                </a:cxn>
                <a:cxn ang="0">
                  <a:pos x="1063" y="155"/>
                </a:cxn>
                <a:cxn ang="0">
                  <a:pos x="1071" y="83"/>
                </a:cxn>
                <a:cxn ang="0">
                  <a:pos x="1074" y="9"/>
                </a:cxn>
                <a:cxn ang="0">
                  <a:pos x="1073" y="0"/>
                </a:cxn>
                <a:cxn ang="0">
                  <a:pos x="1043" y="16"/>
                </a:cxn>
                <a:cxn ang="0">
                  <a:pos x="982" y="47"/>
                </a:cxn>
                <a:cxn ang="0">
                  <a:pos x="918" y="73"/>
                </a:cxn>
                <a:cxn ang="0">
                  <a:pos x="853" y="95"/>
                </a:cxn>
                <a:cxn ang="0">
                  <a:pos x="786" y="114"/>
                </a:cxn>
                <a:cxn ang="0">
                  <a:pos x="716" y="128"/>
                </a:cxn>
                <a:cxn ang="0">
                  <a:pos x="645" y="138"/>
                </a:cxn>
                <a:cxn ang="0">
                  <a:pos x="574" y="143"/>
                </a:cxn>
                <a:cxn ang="0">
                  <a:pos x="537" y="143"/>
                </a:cxn>
              </a:cxnLst>
              <a:rect l="0" t="0" r="r" b="b"/>
              <a:pathLst>
                <a:path w="1074" h="938">
                  <a:moveTo>
                    <a:pt x="537" y="143"/>
                  </a:moveTo>
                  <a:lnTo>
                    <a:pt x="537" y="143"/>
                  </a:lnTo>
                  <a:lnTo>
                    <a:pt x="500" y="143"/>
                  </a:lnTo>
                  <a:lnTo>
                    <a:pt x="464" y="141"/>
                  </a:lnTo>
                  <a:lnTo>
                    <a:pt x="429" y="138"/>
                  </a:lnTo>
                  <a:lnTo>
                    <a:pt x="393" y="133"/>
                  </a:lnTo>
                  <a:lnTo>
                    <a:pt x="358" y="128"/>
                  </a:lnTo>
                  <a:lnTo>
                    <a:pt x="323" y="122"/>
                  </a:lnTo>
                  <a:lnTo>
                    <a:pt x="288" y="114"/>
                  </a:lnTo>
                  <a:lnTo>
                    <a:pt x="255" y="106"/>
                  </a:lnTo>
                  <a:lnTo>
                    <a:pt x="221" y="95"/>
                  </a:lnTo>
                  <a:lnTo>
                    <a:pt x="188" y="85"/>
                  </a:lnTo>
                  <a:lnTo>
                    <a:pt x="156" y="73"/>
                  </a:lnTo>
                  <a:lnTo>
                    <a:pt x="123" y="61"/>
                  </a:lnTo>
                  <a:lnTo>
                    <a:pt x="92" y="47"/>
                  </a:lnTo>
                  <a:lnTo>
                    <a:pt x="61" y="32"/>
                  </a:lnTo>
                  <a:lnTo>
                    <a:pt x="31" y="16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1" y="46"/>
                  </a:lnTo>
                  <a:lnTo>
                    <a:pt x="3" y="83"/>
                  </a:lnTo>
                  <a:lnTo>
                    <a:pt x="6" y="120"/>
                  </a:lnTo>
                  <a:lnTo>
                    <a:pt x="11" y="155"/>
                  </a:lnTo>
                  <a:lnTo>
                    <a:pt x="16" y="191"/>
                  </a:lnTo>
                  <a:lnTo>
                    <a:pt x="22" y="226"/>
                  </a:lnTo>
                  <a:lnTo>
                    <a:pt x="31" y="261"/>
                  </a:lnTo>
                  <a:lnTo>
                    <a:pt x="39" y="295"/>
                  </a:lnTo>
                  <a:lnTo>
                    <a:pt x="49" y="329"/>
                  </a:lnTo>
                  <a:lnTo>
                    <a:pt x="60" y="363"/>
                  </a:lnTo>
                  <a:lnTo>
                    <a:pt x="73" y="397"/>
                  </a:lnTo>
                  <a:lnTo>
                    <a:pt x="85" y="428"/>
                  </a:lnTo>
                  <a:lnTo>
                    <a:pt x="100" y="461"/>
                  </a:lnTo>
                  <a:lnTo>
                    <a:pt x="115" y="492"/>
                  </a:lnTo>
                  <a:lnTo>
                    <a:pt x="132" y="523"/>
                  </a:lnTo>
                  <a:lnTo>
                    <a:pt x="148" y="553"/>
                  </a:lnTo>
                  <a:lnTo>
                    <a:pt x="166" y="583"/>
                  </a:lnTo>
                  <a:lnTo>
                    <a:pt x="185" y="611"/>
                  </a:lnTo>
                  <a:lnTo>
                    <a:pt x="205" y="640"/>
                  </a:lnTo>
                  <a:lnTo>
                    <a:pt x="226" y="667"/>
                  </a:lnTo>
                  <a:lnTo>
                    <a:pt x="248" y="695"/>
                  </a:lnTo>
                  <a:lnTo>
                    <a:pt x="271" y="721"/>
                  </a:lnTo>
                  <a:lnTo>
                    <a:pt x="294" y="746"/>
                  </a:lnTo>
                  <a:lnTo>
                    <a:pt x="318" y="770"/>
                  </a:lnTo>
                  <a:lnTo>
                    <a:pt x="343" y="795"/>
                  </a:lnTo>
                  <a:lnTo>
                    <a:pt x="369" y="818"/>
                  </a:lnTo>
                  <a:lnTo>
                    <a:pt x="395" y="840"/>
                  </a:lnTo>
                  <a:lnTo>
                    <a:pt x="422" y="861"/>
                  </a:lnTo>
                  <a:lnTo>
                    <a:pt x="450" y="882"/>
                  </a:lnTo>
                  <a:lnTo>
                    <a:pt x="478" y="902"/>
                  </a:lnTo>
                  <a:lnTo>
                    <a:pt x="508" y="920"/>
                  </a:lnTo>
                  <a:lnTo>
                    <a:pt x="537" y="938"/>
                  </a:lnTo>
                  <a:lnTo>
                    <a:pt x="537" y="938"/>
                  </a:lnTo>
                  <a:lnTo>
                    <a:pt x="566" y="920"/>
                  </a:lnTo>
                  <a:lnTo>
                    <a:pt x="596" y="902"/>
                  </a:lnTo>
                  <a:lnTo>
                    <a:pt x="624" y="882"/>
                  </a:lnTo>
                  <a:lnTo>
                    <a:pt x="652" y="861"/>
                  </a:lnTo>
                  <a:lnTo>
                    <a:pt x="679" y="840"/>
                  </a:lnTo>
                  <a:lnTo>
                    <a:pt x="705" y="818"/>
                  </a:lnTo>
                  <a:lnTo>
                    <a:pt x="731" y="795"/>
                  </a:lnTo>
                  <a:lnTo>
                    <a:pt x="756" y="770"/>
                  </a:lnTo>
                  <a:lnTo>
                    <a:pt x="780" y="746"/>
                  </a:lnTo>
                  <a:lnTo>
                    <a:pt x="803" y="721"/>
                  </a:lnTo>
                  <a:lnTo>
                    <a:pt x="827" y="695"/>
                  </a:lnTo>
                  <a:lnTo>
                    <a:pt x="848" y="667"/>
                  </a:lnTo>
                  <a:lnTo>
                    <a:pt x="869" y="640"/>
                  </a:lnTo>
                  <a:lnTo>
                    <a:pt x="889" y="611"/>
                  </a:lnTo>
                  <a:lnTo>
                    <a:pt x="908" y="583"/>
                  </a:lnTo>
                  <a:lnTo>
                    <a:pt x="926" y="553"/>
                  </a:lnTo>
                  <a:lnTo>
                    <a:pt x="942" y="523"/>
                  </a:lnTo>
                  <a:lnTo>
                    <a:pt x="959" y="492"/>
                  </a:lnTo>
                  <a:lnTo>
                    <a:pt x="974" y="461"/>
                  </a:lnTo>
                  <a:lnTo>
                    <a:pt x="989" y="428"/>
                  </a:lnTo>
                  <a:lnTo>
                    <a:pt x="1001" y="397"/>
                  </a:lnTo>
                  <a:lnTo>
                    <a:pt x="1014" y="363"/>
                  </a:lnTo>
                  <a:lnTo>
                    <a:pt x="1025" y="329"/>
                  </a:lnTo>
                  <a:lnTo>
                    <a:pt x="1035" y="295"/>
                  </a:lnTo>
                  <a:lnTo>
                    <a:pt x="1043" y="261"/>
                  </a:lnTo>
                  <a:lnTo>
                    <a:pt x="1052" y="226"/>
                  </a:lnTo>
                  <a:lnTo>
                    <a:pt x="1058" y="191"/>
                  </a:lnTo>
                  <a:lnTo>
                    <a:pt x="1063" y="155"/>
                  </a:lnTo>
                  <a:lnTo>
                    <a:pt x="1068" y="120"/>
                  </a:lnTo>
                  <a:lnTo>
                    <a:pt x="1071" y="83"/>
                  </a:lnTo>
                  <a:lnTo>
                    <a:pt x="1073" y="46"/>
                  </a:lnTo>
                  <a:lnTo>
                    <a:pt x="1074" y="9"/>
                  </a:lnTo>
                  <a:lnTo>
                    <a:pt x="1074" y="9"/>
                  </a:lnTo>
                  <a:lnTo>
                    <a:pt x="1073" y="0"/>
                  </a:lnTo>
                  <a:lnTo>
                    <a:pt x="1073" y="0"/>
                  </a:lnTo>
                  <a:lnTo>
                    <a:pt x="1043" y="16"/>
                  </a:lnTo>
                  <a:lnTo>
                    <a:pt x="1013" y="32"/>
                  </a:lnTo>
                  <a:lnTo>
                    <a:pt x="982" y="47"/>
                  </a:lnTo>
                  <a:lnTo>
                    <a:pt x="951" y="61"/>
                  </a:lnTo>
                  <a:lnTo>
                    <a:pt x="918" y="73"/>
                  </a:lnTo>
                  <a:lnTo>
                    <a:pt x="886" y="85"/>
                  </a:lnTo>
                  <a:lnTo>
                    <a:pt x="853" y="95"/>
                  </a:lnTo>
                  <a:lnTo>
                    <a:pt x="819" y="106"/>
                  </a:lnTo>
                  <a:lnTo>
                    <a:pt x="786" y="114"/>
                  </a:lnTo>
                  <a:lnTo>
                    <a:pt x="751" y="122"/>
                  </a:lnTo>
                  <a:lnTo>
                    <a:pt x="716" y="128"/>
                  </a:lnTo>
                  <a:lnTo>
                    <a:pt x="681" y="133"/>
                  </a:lnTo>
                  <a:lnTo>
                    <a:pt x="645" y="138"/>
                  </a:lnTo>
                  <a:lnTo>
                    <a:pt x="610" y="141"/>
                  </a:lnTo>
                  <a:lnTo>
                    <a:pt x="574" y="143"/>
                  </a:lnTo>
                  <a:lnTo>
                    <a:pt x="537" y="143"/>
                  </a:lnTo>
                  <a:lnTo>
                    <a:pt x="537" y="143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15"/>
            <p:cNvSpPr>
              <a:spLocks/>
            </p:cNvSpPr>
            <p:nvPr/>
          </p:nvSpPr>
          <p:spPr bwMode="auto">
            <a:xfrm>
              <a:off x="2570213" y="3436938"/>
              <a:ext cx="1363663" cy="1352550"/>
            </a:xfrm>
            <a:custGeom>
              <a:avLst/>
              <a:gdLst/>
              <a:ahLst/>
              <a:cxnLst>
                <a:cxn ang="0">
                  <a:pos x="536" y="0"/>
                </a:cxn>
                <a:cxn ang="0">
                  <a:pos x="478" y="37"/>
                </a:cxn>
                <a:cxn ang="0">
                  <a:pos x="422" y="77"/>
                </a:cxn>
                <a:cxn ang="0">
                  <a:pos x="369" y="120"/>
                </a:cxn>
                <a:cxn ang="0">
                  <a:pos x="318" y="167"/>
                </a:cxn>
                <a:cxn ang="0">
                  <a:pos x="272" y="216"/>
                </a:cxn>
                <a:cxn ang="0">
                  <a:pos x="227" y="269"/>
                </a:cxn>
                <a:cxn ang="0">
                  <a:pos x="186" y="325"/>
                </a:cxn>
                <a:cxn ang="0">
                  <a:pos x="150" y="383"/>
                </a:cxn>
                <a:cxn ang="0">
                  <a:pos x="117" y="443"/>
                </a:cxn>
                <a:cxn ang="0">
                  <a:pos x="87" y="505"/>
                </a:cxn>
                <a:cxn ang="0">
                  <a:pos x="61" y="570"/>
                </a:cxn>
                <a:cxn ang="0">
                  <a:pos x="40" y="636"/>
                </a:cxn>
                <a:cxn ang="0">
                  <a:pos x="23" y="706"/>
                </a:cxn>
                <a:cxn ang="0">
                  <a:pos x="11" y="775"/>
                </a:cxn>
                <a:cxn ang="0">
                  <a:pos x="3" y="847"/>
                </a:cxn>
                <a:cxn ang="0">
                  <a:pos x="0" y="921"/>
                </a:cxn>
                <a:cxn ang="0">
                  <a:pos x="30" y="937"/>
                </a:cxn>
                <a:cxn ang="0">
                  <a:pos x="91" y="968"/>
                </a:cxn>
                <a:cxn ang="0">
                  <a:pos x="155" y="994"/>
                </a:cxn>
                <a:cxn ang="0">
                  <a:pos x="220" y="1016"/>
                </a:cxn>
                <a:cxn ang="0">
                  <a:pos x="287" y="1035"/>
                </a:cxn>
                <a:cxn ang="0">
                  <a:pos x="357" y="1049"/>
                </a:cxn>
                <a:cxn ang="0">
                  <a:pos x="428" y="1059"/>
                </a:cxn>
                <a:cxn ang="0">
                  <a:pos x="499" y="1064"/>
                </a:cxn>
                <a:cxn ang="0">
                  <a:pos x="536" y="1064"/>
                </a:cxn>
                <a:cxn ang="0">
                  <a:pos x="609" y="1062"/>
                </a:cxn>
                <a:cxn ang="0">
                  <a:pos x="680" y="1054"/>
                </a:cxn>
                <a:cxn ang="0">
                  <a:pos x="750" y="1043"/>
                </a:cxn>
                <a:cxn ang="0">
                  <a:pos x="818" y="1027"/>
                </a:cxn>
                <a:cxn ang="0">
                  <a:pos x="885" y="1006"/>
                </a:cxn>
                <a:cxn ang="0">
                  <a:pos x="950" y="982"/>
                </a:cxn>
                <a:cxn ang="0">
                  <a:pos x="1012" y="953"/>
                </a:cxn>
                <a:cxn ang="0">
                  <a:pos x="1072" y="921"/>
                </a:cxn>
                <a:cxn ang="0">
                  <a:pos x="1071" y="884"/>
                </a:cxn>
                <a:cxn ang="0">
                  <a:pos x="1066" y="811"/>
                </a:cxn>
                <a:cxn ang="0">
                  <a:pos x="1056" y="741"/>
                </a:cxn>
                <a:cxn ang="0">
                  <a:pos x="1040" y="671"/>
                </a:cxn>
                <a:cxn ang="0">
                  <a:pos x="1021" y="603"/>
                </a:cxn>
                <a:cxn ang="0">
                  <a:pos x="998" y="537"/>
                </a:cxn>
                <a:cxn ang="0">
                  <a:pos x="971" y="473"/>
                </a:cxn>
                <a:cxn ang="0">
                  <a:pos x="939" y="412"/>
                </a:cxn>
                <a:cxn ang="0">
                  <a:pos x="905" y="353"/>
                </a:cxn>
                <a:cxn ang="0">
                  <a:pos x="866" y="296"/>
                </a:cxn>
                <a:cxn ang="0">
                  <a:pos x="823" y="243"/>
                </a:cxn>
                <a:cxn ang="0">
                  <a:pos x="777" y="191"/>
                </a:cxn>
                <a:cxn ang="0">
                  <a:pos x="729" y="144"/>
                </a:cxn>
                <a:cxn ang="0">
                  <a:pos x="677" y="98"/>
                </a:cxn>
                <a:cxn ang="0">
                  <a:pos x="622" y="56"/>
                </a:cxn>
                <a:cxn ang="0">
                  <a:pos x="565" y="18"/>
                </a:cxn>
                <a:cxn ang="0">
                  <a:pos x="536" y="0"/>
                </a:cxn>
              </a:cxnLst>
              <a:rect l="0" t="0" r="r" b="b"/>
              <a:pathLst>
                <a:path w="1072" h="1064">
                  <a:moveTo>
                    <a:pt x="536" y="0"/>
                  </a:moveTo>
                  <a:lnTo>
                    <a:pt x="536" y="0"/>
                  </a:lnTo>
                  <a:lnTo>
                    <a:pt x="507" y="18"/>
                  </a:lnTo>
                  <a:lnTo>
                    <a:pt x="478" y="37"/>
                  </a:lnTo>
                  <a:lnTo>
                    <a:pt x="450" y="56"/>
                  </a:lnTo>
                  <a:lnTo>
                    <a:pt x="422" y="77"/>
                  </a:lnTo>
                  <a:lnTo>
                    <a:pt x="395" y="98"/>
                  </a:lnTo>
                  <a:lnTo>
                    <a:pt x="369" y="120"/>
                  </a:lnTo>
                  <a:lnTo>
                    <a:pt x="343" y="144"/>
                  </a:lnTo>
                  <a:lnTo>
                    <a:pt x="318" y="167"/>
                  </a:lnTo>
                  <a:lnTo>
                    <a:pt x="295" y="191"/>
                  </a:lnTo>
                  <a:lnTo>
                    <a:pt x="272" y="216"/>
                  </a:lnTo>
                  <a:lnTo>
                    <a:pt x="249" y="243"/>
                  </a:lnTo>
                  <a:lnTo>
                    <a:pt x="227" y="269"/>
                  </a:lnTo>
                  <a:lnTo>
                    <a:pt x="206" y="296"/>
                  </a:lnTo>
                  <a:lnTo>
                    <a:pt x="186" y="325"/>
                  </a:lnTo>
                  <a:lnTo>
                    <a:pt x="167" y="353"/>
                  </a:lnTo>
                  <a:lnTo>
                    <a:pt x="150" y="383"/>
                  </a:lnTo>
                  <a:lnTo>
                    <a:pt x="133" y="412"/>
                  </a:lnTo>
                  <a:lnTo>
                    <a:pt x="117" y="443"/>
                  </a:lnTo>
                  <a:lnTo>
                    <a:pt x="101" y="473"/>
                  </a:lnTo>
                  <a:lnTo>
                    <a:pt x="87" y="505"/>
                  </a:lnTo>
                  <a:lnTo>
                    <a:pt x="74" y="537"/>
                  </a:lnTo>
                  <a:lnTo>
                    <a:pt x="61" y="570"/>
                  </a:lnTo>
                  <a:lnTo>
                    <a:pt x="51" y="603"/>
                  </a:lnTo>
                  <a:lnTo>
                    <a:pt x="40" y="636"/>
                  </a:lnTo>
                  <a:lnTo>
                    <a:pt x="32" y="671"/>
                  </a:lnTo>
                  <a:lnTo>
                    <a:pt x="23" y="706"/>
                  </a:lnTo>
                  <a:lnTo>
                    <a:pt x="17" y="741"/>
                  </a:lnTo>
                  <a:lnTo>
                    <a:pt x="11" y="775"/>
                  </a:lnTo>
                  <a:lnTo>
                    <a:pt x="6" y="811"/>
                  </a:lnTo>
                  <a:lnTo>
                    <a:pt x="3" y="847"/>
                  </a:lnTo>
                  <a:lnTo>
                    <a:pt x="1" y="884"/>
                  </a:lnTo>
                  <a:lnTo>
                    <a:pt x="0" y="921"/>
                  </a:lnTo>
                  <a:lnTo>
                    <a:pt x="0" y="921"/>
                  </a:lnTo>
                  <a:lnTo>
                    <a:pt x="30" y="937"/>
                  </a:lnTo>
                  <a:lnTo>
                    <a:pt x="60" y="953"/>
                  </a:lnTo>
                  <a:lnTo>
                    <a:pt x="91" y="968"/>
                  </a:lnTo>
                  <a:lnTo>
                    <a:pt x="122" y="982"/>
                  </a:lnTo>
                  <a:lnTo>
                    <a:pt x="155" y="994"/>
                  </a:lnTo>
                  <a:lnTo>
                    <a:pt x="187" y="1006"/>
                  </a:lnTo>
                  <a:lnTo>
                    <a:pt x="220" y="1016"/>
                  </a:lnTo>
                  <a:lnTo>
                    <a:pt x="254" y="1027"/>
                  </a:lnTo>
                  <a:lnTo>
                    <a:pt x="287" y="1035"/>
                  </a:lnTo>
                  <a:lnTo>
                    <a:pt x="322" y="1043"/>
                  </a:lnTo>
                  <a:lnTo>
                    <a:pt x="357" y="1049"/>
                  </a:lnTo>
                  <a:lnTo>
                    <a:pt x="392" y="1054"/>
                  </a:lnTo>
                  <a:lnTo>
                    <a:pt x="428" y="1059"/>
                  </a:lnTo>
                  <a:lnTo>
                    <a:pt x="463" y="1062"/>
                  </a:lnTo>
                  <a:lnTo>
                    <a:pt x="499" y="1064"/>
                  </a:lnTo>
                  <a:lnTo>
                    <a:pt x="536" y="1064"/>
                  </a:lnTo>
                  <a:lnTo>
                    <a:pt x="536" y="1064"/>
                  </a:lnTo>
                  <a:lnTo>
                    <a:pt x="573" y="1064"/>
                  </a:lnTo>
                  <a:lnTo>
                    <a:pt x="609" y="1062"/>
                  </a:lnTo>
                  <a:lnTo>
                    <a:pt x="644" y="1059"/>
                  </a:lnTo>
                  <a:lnTo>
                    <a:pt x="680" y="1054"/>
                  </a:lnTo>
                  <a:lnTo>
                    <a:pt x="715" y="1049"/>
                  </a:lnTo>
                  <a:lnTo>
                    <a:pt x="750" y="1043"/>
                  </a:lnTo>
                  <a:lnTo>
                    <a:pt x="785" y="1035"/>
                  </a:lnTo>
                  <a:lnTo>
                    <a:pt x="818" y="1027"/>
                  </a:lnTo>
                  <a:lnTo>
                    <a:pt x="852" y="1016"/>
                  </a:lnTo>
                  <a:lnTo>
                    <a:pt x="885" y="1006"/>
                  </a:lnTo>
                  <a:lnTo>
                    <a:pt x="917" y="994"/>
                  </a:lnTo>
                  <a:lnTo>
                    <a:pt x="950" y="982"/>
                  </a:lnTo>
                  <a:lnTo>
                    <a:pt x="981" y="968"/>
                  </a:lnTo>
                  <a:lnTo>
                    <a:pt x="1012" y="953"/>
                  </a:lnTo>
                  <a:lnTo>
                    <a:pt x="1042" y="937"/>
                  </a:lnTo>
                  <a:lnTo>
                    <a:pt x="1072" y="921"/>
                  </a:lnTo>
                  <a:lnTo>
                    <a:pt x="1072" y="921"/>
                  </a:lnTo>
                  <a:lnTo>
                    <a:pt x="1071" y="884"/>
                  </a:lnTo>
                  <a:lnTo>
                    <a:pt x="1069" y="847"/>
                  </a:lnTo>
                  <a:lnTo>
                    <a:pt x="1066" y="811"/>
                  </a:lnTo>
                  <a:lnTo>
                    <a:pt x="1061" y="775"/>
                  </a:lnTo>
                  <a:lnTo>
                    <a:pt x="1056" y="741"/>
                  </a:lnTo>
                  <a:lnTo>
                    <a:pt x="1049" y="706"/>
                  </a:lnTo>
                  <a:lnTo>
                    <a:pt x="1040" y="671"/>
                  </a:lnTo>
                  <a:lnTo>
                    <a:pt x="1032" y="636"/>
                  </a:lnTo>
                  <a:lnTo>
                    <a:pt x="1021" y="603"/>
                  </a:lnTo>
                  <a:lnTo>
                    <a:pt x="1011" y="570"/>
                  </a:lnTo>
                  <a:lnTo>
                    <a:pt x="998" y="537"/>
                  </a:lnTo>
                  <a:lnTo>
                    <a:pt x="985" y="505"/>
                  </a:lnTo>
                  <a:lnTo>
                    <a:pt x="971" y="473"/>
                  </a:lnTo>
                  <a:lnTo>
                    <a:pt x="955" y="443"/>
                  </a:lnTo>
                  <a:lnTo>
                    <a:pt x="939" y="412"/>
                  </a:lnTo>
                  <a:lnTo>
                    <a:pt x="922" y="383"/>
                  </a:lnTo>
                  <a:lnTo>
                    <a:pt x="905" y="353"/>
                  </a:lnTo>
                  <a:lnTo>
                    <a:pt x="886" y="325"/>
                  </a:lnTo>
                  <a:lnTo>
                    <a:pt x="866" y="296"/>
                  </a:lnTo>
                  <a:lnTo>
                    <a:pt x="845" y="269"/>
                  </a:lnTo>
                  <a:lnTo>
                    <a:pt x="823" y="243"/>
                  </a:lnTo>
                  <a:lnTo>
                    <a:pt x="800" y="216"/>
                  </a:lnTo>
                  <a:lnTo>
                    <a:pt x="777" y="191"/>
                  </a:lnTo>
                  <a:lnTo>
                    <a:pt x="754" y="167"/>
                  </a:lnTo>
                  <a:lnTo>
                    <a:pt x="729" y="144"/>
                  </a:lnTo>
                  <a:lnTo>
                    <a:pt x="703" y="120"/>
                  </a:lnTo>
                  <a:lnTo>
                    <a:pt x="677" y="98"/>
                  </a:lnTo>
                  <a:lnTo>
                    <a:pt x="650" y="77"/>
                  </a:lnTo>
                  <a:lnTo>
                    <a:pt x="622" y="56"/>
                  </a:lnTo>
                  <a:lnTo>
                    <a:pt x="594" y="37"/>
                  </a:lnTo>
                  <a:lnTo>
                    <a:pt x="565" y="18"/>
                  </a:lnTo>
                  <a:lnTo>
                    <a:pt x="536" y="0"/>
                  </a:lnTo>
                  <a:lnTo>
                    <a:pt x="536" y="0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Freeform 22"/>
          <p:cNvSpPr>
            <a:spLocks/>
          </p:cNvSpPr>
          <p:nvPr/>
        </p:nvSpPr>
        <p:spPr bwMode="auto">
          <a:xfrm>
            <a:off x="3296176" y="3269977"/>
            <a:ext cx="1560909" cy="47220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22"/>
          <p:cNvSpPr>
            <a:spLocks/>
          </p:cNvSpPr>
          <p:nvPr/>
        </p:nvSpPr>
        <p:spPr bwMode="auto">
          <a:xfrm>
            <a:off x="4290309" y="3273111"/>
            <a:ext cx="1560909" cy="47220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val 23"/>
          <p:cNvSpPr>
            <a:spLocks noChangeArrowheads="1"/>
          </p:cNvSpPr>
          <p:nvPr/>
        </p:nvSpPr>
        <p:spPr bwMode="auto">
          <a:xfrm>
            <a:off x="3462765" y="3406082"/>
            <a:ext cx="246367" cy="24450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23"/>
          <p:cNvSpPr>
            <a:spLocks noChangeArrowheads="1"/>
          </p:cNvSpPr>
          <p:nvPr/>
        </p:nvSpPr>
        <p:spPr bwMode="auto">
          <a:xfrm>
            <a:off x="5459976" y="3406082"/>
            <a:ext cx="246367" cy="24450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3302335" y="3949058"/>
            <a:ext cx="700833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33" name="Text Box 29"/>
          <p:cNvSpPr txBox="1">
            <a:spLocks noChangeArrowheads="1"/>
          </p:cNvSpPr>
          <p:nvPr/>
        </p:nvSpPr>
        <p:spPr bwMode="auto">
          <a:xfrm>
            <a:off x="5101349" y="3949058"/>
            <a:ext cx="700833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233089" y="3931966"/>
            <a:ext cx="700833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35" name="Freeform 20"/>
          <p:cNvSpPr>
            <a:spLocks/>
          </p:cNvSpPr>
          <p:nvPr/>
        </p:nvSpPr>
        <p:spPr bwMode="auto">
          <a:xfrm>
            <a:off x="4254194" y="3435481"/>
            <a:ext cx="650204" cy="361152"/>
          </a:xfrm>
          <a:custGeom>
            <a:avLst/>
            <a:gdLst/>
            <a:ahLst/>
            <a:cxnLst>
              <a:cxn ang="0">
                <a:pos x="824" y="492"/>
              </a:cxn>
              <a:cxn ang="0">
                <a:pos x="816" y="468"/>
              </a:cxn>
              <a:cxn ang="0">
                <a:pos x="804" y="440"/>
              </a:cxn>
              <a:cxn ang="0">
                <a:pos x="792" y="412"/>
              </a:cxn>
              <a:cxn ang="0">
                <a:pos x="778" y="386"/>
              </a:cxn>
              <a:cxn ang="0">
                <a:pos x="764" y="360"/>
              </a:cxn>
              <a:cxn ang="0">
                <a:pos x="750" y="334"/>
              </a:cxn>
              <a:cxn ang="0">
                <a:pos x="734" y="308"/>
              </a:cxn>
              <a:cxn ang="0">
                <a:pos x="718" y="284"/>
              </a:cxn>
              <a:cxn ang="0">
                <a:pos x="700" y="258"/>
              </a:cxn>
              <a:cxn ang="0">
                <a:pos x="682" y="234"/>
              </a:cxn>
              <a:cxn ang="0">
                <a:pos x="662" y="212"/>
              </a:cxn>
              <a:cxn ang="0">
                <a:pos x="642" y="188"/>
              </a:cxn>
              <a:cxn ang="0">
                <a:pos x="622" y="166"/>
              </a:cxn>
              <a:cxn ang="0">
                <a:pos x="602" y="146"/>
              </a:cxn>
              <a:cxn ang="0">
                <a:pos x="580" y="126"/>
              </a:cxn>
              <a:cxn ang="0">
                <a:pos x="558" y="104"/>
              </a:cxn>
              <a:cxn ang="0">
                <a:pos x="536" y="86"/>
              </a:cxn>
              <a:cxn ang="0">
                <a:pos x="512" y="68"/>
              </a:cxn>
              <a:cxn ang="0">
                <a:pos x="488" y="48"/>
              </a:cxn>
              <a:cxn ang="0">
                <a:pos x="464" y="32"/>
              </a:cxn>
              <a:cxn ang="0">
                <a:pos x="438" y="16"/>
              </a:cxn>
              <a:cxn ang="0">
                <a:pos x="412" y="0"/>
              </a:cxn>
              <a:cxn ang="0">
                <a:pos x="388" y="16"/>
              </a:cxn>
              <a:cxn ang="0">
                <a:pos x="362" y="32"/>
              </a:cxn>
              <a:cxn ang="0">
                <a:pos x="338" y="48"/>
              </a:cxn>
              <a:cxn ang="0">
                <a:pos x="314" y="68"/>
              </a:cxn>
              <a:cxn ang="0">
                <a:pos x="290" y="86"/>
              </a:cxn>
              <a:cxn ang="0">
                <a:pos x="266" y="104"/>
              </a:cxn>
              <a:cxn ang="0">
                <a:pos x="244" y="126"/>
              </a:cxn>
              <a:cxn ang="0">
                <a:pos x="222" y="146"/>
              </a:cxn>
              <a:cxn ang="0">
                <a:pos x="202" y="166"/>
              </a:cxn>
              <a:cxn ang="0">
                <a:pos x="182" y="188"/>
              </a:cxn>
              <a:cxn ang="0">
                <a:pos x="162" y="212"/>
              </a:cxn>
              <a:cxn ang="0">
                <a:pos x="144" y="234"/>
              </a:cxn>
              <a:cxn ang="0">
                <a:pos x="124" y="258"/>
              </a:cxn>
              <a:cxn ang="0">
                <a:pos x="108" y="284"/>
              </a:cxn>
              <a:cxn ang="0">
                <a:pos x="90" y="308"/>
              </a:cxn>
              <a:cxn ang="0">
                <a:pos x="76" y="334"/>
              </a:cxn>
              <a:cxn ang="0">
                <a:pos x="62" y="360"/>
              </a:cxn>
              <a:cxn ang="0">
                <a:pos x="48" y="386"/>
              </a:cxn>
              <a:cxn ang="0">
                <a:pos x="34" y="412"/>
              </a:cxn>
              <a:cxn ang="0">
                <a:pos x="20" y="440"/>
              </a:cxn>
              <a:cxn ang="0">
                <a:pos x="10" y="468"/>
              </a:cxn>
              <a:cxn ang="0">
                <a:pos x="0" y="492"/>
              </a:cxn>
              <a:cxn ang="0">
                <a:pos x="824" y="492"/>
              </a:cxn>
            </a:cxnLst>
            <a:rect l="0" t="0" r="r" b="b"/>
            <a:pathLst>
              <a:path w="824" h="492">
                <a:moveTo>
                  <a:pt x="824" y="492"/>
                </a:moveTo>
                <a:lnTo>
                  <a:pt x="816" y="468"/>
                </a:lnTo>
                <a:lnTo>
                  <a:pt x="804" y="440"/>
                </a:lnTo>
                <a:lnTo>
                  <a:pt x="792" y="412"/>
                </a:lnTo>
                <a:lnTo>
                  <a:pt x="778" y="386"/>
                </a:lnTo>
                <a:lnTo>
                  <a:pt x="764" y="360"/>
                </a:lnTo>
                <a:lnTo>
                  <a:pt x="750" y="334"/>
                </a:lnTo>
                <a:lnTo>
                  <a:pt x="734" y="308"/>
                </a:lnTo>
                <a:lnTo>
                  <a:pt x="718" y="284"/>
                </a:lnTo>
                <a:lnTo>
                  <a:pt x="700" y="258"/>
                </a:lnTo>
                <a:lnTo>
                  <a:pt x="682" y="234"/>
                </a:lnTo>
                <a:lnTo>
                  <a:pt x="662" y="212"/>
                </a:lnTo>
                <a:lnTo>
                  <a:pt x="642" y="188"/>
                </a:lnTo>
                <a:lnTo>
                  <a:pt x="622" y="166"/>
                </a:lnTo>
                <a:lnTo>
                  <a:pt x="602" y="146"/>
                </a:lnTo>
                <a:lnTo>
                  <a:pt x="580" y="126"/>
                </a:lnTo>
                <a:lnTo>
                  <a:pt x="558" y="104"/>
                </a:lnTo>
                <a:lnTo>
                  <a:pt x="536" y="86"/>
                </a:lnTo>
                <a:lnTo>
                  <a:pt x="512" y="68"/>
                </a:lnTo>
                <a:lnTo>
                  <a:pt x="488" y="48"/>
                </a:lnTo>
                <a:lnTo>
                  <a:pt x="464" y="32"/>
                </a:lnTo>
                <a:lnTo>
                  <a:pt x="438" y="16"/>
                </a:lnTo>
                <a:lnTo>
                  <a:pt x="412" y="0"/>
                </a:lnTo>
                <a:lnTo>
                  <a:pt x="388" y="16"/>
                </a:lnTo>
                <a:lnTo>
                  <a:pt x="362" y="32"/>
                </a:lnTo>
                <a:lnTo>
                  <a:pt x="338" y="48"/>
                </a:lnTo>
                <a:lnTo>
                  <a:pt x="314" y="68"/>
                </a:lnTo>
                <a:lnTo>
                  <a:pt x="290" y="86"/>
                </a:lnTo>
                <a:lnTo>
                  <a:pt x="266" y="104"/>
                </a:lnTo>
                <a:lnTo>
                  <a:pt x="244" y="126"/>
                </a:lnTo>
                <a:lnTo>
                  <a:pt x="222" y="146"/>
                </a:lnTo>
                <a:lnTo>
                  <a:pt x="202" y="166"/>
                </a:lnTo>
                <a:lnTo>
                  <a:pt x="182" y="188"/>
                </a:lnTo>
                <a:lnTo>
                  <a:pt x="162" y="212"/>
                </a:lnTo>
                <a:lnTo>
                  <a:pt x="144" y="234"/>
                </a:lnTo>
                <a:lnTo>
                  <a:pt x="124" y="258"/>
                </a:lnTo>
                <a:lnTo>
                  <a:pt x="108" y="284"/>
                </a:lnTo>
                <a:lnTo>
                  <a:pt x="90" y="308"/>
                </a:lnTo>
                <a:lnTo>
                  <a:pt x="76" y="334"/>
                </a:lnTo>
                <a:lnTo>
                  <a:pt x="62" y="360"/>
                </a:lnTo>
                <a:lnTo>
                  <a:pt x="48" y="386"/>
                </a:lnTo>
                <a:lnTo>
                  <a:pt x="34" y="412"/>
                </a:lnTo>
                <a:lnTo>
                  <a:pt x="20" y="440"/>
                </a:lnTo>
                <a:lnTo>
                  <a:pt x="10" y="468"/>
                </a:lnTo>
                <a:lnTo>
                  <a:pt x="0" y="492"/>
                </a:lnTo>
                <a:lnTo>
                  <a:pt x="824" y="4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그룹 59"/>
          <p:cNvGrpSpPr/>
          <p:nvPr/>
        </p:nvGrpSpPr>
        <p:grpSpPr>
          <a:xfrm>
            <a:off x="2115775" y="2271302"/>
            <a:ext cx="595069" cy="225024"/>
            <a:chOff x="1961710" y="1673805"/>
            <a:chExt cx="1560909" cy="472203"/>
          </a:xfrm>
        </p:grpSpPr>
        <p:sp>
          <p:nvSpPr>
            <p:cNvPr id="37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그룹 60"/>
          <p:cNvGrpSpPr/>
          <p:nvPr/>
        </p:nvGrpSpPr>
        <p:grpSpPr>
          <a:xfrm>
            <a:off x="1521185" y="3171401"/>
            <a:ext cx="595069" cy="225024"/>
            <a:chOff x="1961710" y="1673805"/>
            <a:chExt cx="1560909" cy="472203"/>
          </a:xfrm>
        </p:grpSpPr>
        <p:sp>
          <p:nvSpPr>
            <p:cNvPr id="42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63"/>
          <p:cNvGrpSpPr/>
          <p:nvPr/>
        </p:nvGrpSpPr>
        <p:grpSpPr>
          <a:xfrm>
            <a:off x="1521185" y="4476546"/>
            <a:ext cx="595069" cy="225024"/>
            <a:chOff x="1961710" y="1673805"/>
            <a:chExt cx="1560909" cy="472203"/>
          </a:xfrm>
        </p:grpSpPr>
        <p:sp>
          <p:nvSpPr>
            <p:cNvPr id="45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그룹 66"/>
          <p:cNvGrpSpPr/>
          <p:nvPr/>
        </p:nvGrpSpPr>
        <p:grpSpPr>
          <a:xfrm>
            <a:off x="2125300" y="5376646"/>
            <a:ext cx="595069" cy="225024"/>
            <a:chOff x="1961710" y="1673805"/>
            <a:chExt cx="1560909" cy="472203"/>
          </a:xfrm>
        </p:grpSpPr>
        <p:sp>
          <p:nvSpPr>
            <p:cNvPr id="48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그룹 71"/>
          <p:cNvGrpSpPr/>
          <p:nvPr/>
        </p:nvGrpSpPr>
        <p:grpSpPr>
          <a:xfrm flipH="1">
            <a:off x="6478161" y="2271302"/>
            <a:ext cx="595069" cy="225024"/>
            <a:chOff x="1961710" y="1673805"/>
            <a:chExt cx="1560909" cy="472203"/>
          </a:xfrm>
        </p:grpSpPr>
        <p:sp>
          <p:nvSpPr>
            <p:cNvPr id="51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그룹 72"/>
          <p:cNvGrpSpPr/>
          <p:nvPr/>
        </p:nvGrpSpPr>
        <p:grpSpPr>
          <a:xfrm flipH="1">
            <a:off x="7072751" y="3171401"/>
            <a:ext cx="595069" cy="225024"/>
            <a:chOff x="1961710" y="1673805"/>
            <a:chExt cx="1560909" cy="472203"/>
          </a:xfrm>
        </p:grpSpPr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그룹 73"/>
          <p:cNvGrpSpPr/>
          <p:nvPr/>
        </p:nvGrpSpPr>
        <p:grpSpPr>
          <a:xfrm flipH="1">
            <a:off x="7072751" y="4476546"/>
            <a:ext cx="595069" cy="225024"/>
            <a:chOff x="1961710" y="1673805"/>
            <a:chExt cx="1560909" cy="472203"/>
          </a:xfrm>
        </p:grpSpPr>
        <p:sp>
          <p:nvSpPr>
            <p:cNvPr id="57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" name="그룹 74"/>
          <p:cNvGrpSpPr/>
          <p:nvPr/>
        </p:nvGrpSpPr>
        <p:grpSpPr>
          <a:xfrm flipH="1">
            <a:off x="6468636" y="5376646"/>
            <a:ext cx="595069" cy="225024"/>
            <a:chOff x="1961710" y="1673805"/>
            <a:chExt cx="1560909" cy="472203"/>
          </a:xfrm>
        </p:grpSpPr>
        <p:sp>
          <p:nvSpPr>
            <p:cNvPr id="60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2736320" y="2055801"/>
            <a:ext cx="366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099213" y="240136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4" name="Text Box 29"/>
          <p:cNvSpPr txBox="1">
            <a:spLocks noChangeArrowheads="1"/>
          </p:cNvSpPr>
          <p:nvPr/>
        </p:nvSpPr>
        <p:spPr bwMode="auto">
          <a:xfrm>
            <a:off x="1519572" y="331789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1519572" y="459708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6" name="Text Box 29"/>
          <p:cNvSpPr txBox="1">
            <a:spLocks noChangeArrowheads="1"/>
          </p:cNvSpPr>
          <p:nvPr/>
        </p:nvSpPr>
        <p:spPr bwMode="auto">
          <a:xfrm>
            <a:off x="2099213" y="550409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 flipH="1">
            <a:off x="6460597" y="240136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8" name="Text Box 29"/>
          <p:cNvSpPr txBox="1">
            <a:spLocks noChangeArrowheads="1"/>
          </p:cNvSpPr>
          <p:nvPr/>
        </p:nvSpPr>
        <p:spPr bwMode="auto">
          <a:xfrm flipH="1">
            <a:off x="7040238" y="331789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9" name="Text Box 29"/>
          <p:cNvSpPr txBox="1">
            <a:spLocks noChangeArrowheads="1"/>
          </p:cNvSpPr>
          <p:nvPr/>
        </p:nvSpPr>
        <p:spPr bwMode="auto">
          <a:xfrm flipH="1">
            <a:off x="7040238" y="459708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0" name="Text Box 29"/>
          <p:cNvSpPr txBox="1">
            <a:spLocks noChangeArrowheads="1"/>
          </p:cNvSpPr>
          <p:nvPr/>
        </p:nvSpPr>
        <p:spPr bwMode="auto">
          <a:xfrm flipH="1">
            <a:off x="6460597" y="550409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1" name="TextBox 63"/>
          <p:cNvSpPr txBox="1">
            <a:spLocks noChangeArrowheads="1"/>
          </p:cNvSpPr>
          <p:nvPr/>
        </p:nvSpPr>
        <p:spPr bwMode="auto">
          <a:xfrm>
            <a:off x="2736850" y="5864225"/>
            <a:ext cx="3667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72" name="TextBox 64"/>
          <p:cNvSpPr txBox="1">
            <a:spLocks noChangeArrowheads="1"/>
          </p:cNvSpPr>
          <p:nvPr/>
        </p:nvSpPr>
        <p:spPr bwMode="auto">
          <a:xfrm>
            <a:off x="366713" y="1538288"/>
            <a:ext cx="5538787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원호 6"/>
          <p:cNvSpPr/>
          <p:nvPr/>
        </p:nvSpPr>
        <p:spPr>
          <a:xfrm>
            <a:off x="4179932" y="2837062"/>
            <a:ext cx="2610512" cy="2610512"/>
          </a:xfrm>
          <a:prstGeom prst="arc">
            <a:avLst>
              <a:gd name="adj1" fmla="val 18520953"/>
              <a:gd name="adj2" fmla="val 3087511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직선 연결선 9"/>
          <p:cNvCxnSpPr/>
          <p:nvPr/>
        </p:nvCxnSpPr>
        <p:spPr>
          <a:xfrm flipV="1">
            <a:off x="6730867" y="3505758"/>
            <a:ext cx="522102" cy="243649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5"/>
          <p:cNvCxnSpPr/>
          <p:nvPr/>
        </p:nvCxnSpPr>
        <p:spPr>
          <a:xfrm rot="16200000" flipH="1">
            <a:off x="6278379" y="5189192"/>
            <a:ext cx="487296" cy="417682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18"/>
          <p:cNvCxnSpPr/>
          <p:nvPr/>
        </p:nvCxnSpPr>
        <p:spPr>
          <a:xfrm flipH="1" flipV="1">
            <a:off x="6730867" y="4535230"/>
            <a:ext cx="522102" cy="243649"/>
          </a:xfrm>
          <a:prstGeom prst="line">
            <a:avLst/>
          </a:prstGeom>
          <a:ln w="12700"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22"/>
          <p:cNvCxnSpPr/>
          <p:nvPr/>
        </p:nvCxnSpPr>
        <p:spPr>
          <a:xfrm rot="5400000" flipH="1" flipV="1">
            <a:off x="6278380" y="2670395"/>
            <a:ext cx="487296" cy="417682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타원 23"/>
          <p:cNvSpPr/>
          <p:nvPr/>
        </p:nvSpPr>
        <p:spPr>
          <a:xfrm>
            <a:off x="6424973" y="2245346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타원 24"/>
          <p:cNvSpPr/>
          <p:nvPr/>
        </p:nvSpPr>
        <p:spPr>
          <a:xfrm>
            <a:off x="7016689" y="3150323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타원 25"/>
          <p:cNvSpPr/>
          <p:nvPr/>
        </p:nvSpPr>
        <p:spPr>
          <a:xfrm>
            <a:off x="7016689" y="4438176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타원 26"/>
          <p:cNvSpPr/>
          <p:nvPr/>
        </p:nvSpPr>
        <p:spPr>
          <a:xfrm>
            <a:off x="6424973" y="5343153"/>
            <a:ext cx="696136" cy="69613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원호 30"/>
          <p:cNvSpPr/>
          <p:nvPr/>
        </p:nvSpPr>
        <p:spPr>
          <a:xfrm flipH="1">
            <a:off x="2402012" y="2837062"/>
            <a:ext cx="2610512" cy="2610512"/>
          </a:xfrm>
          <a:prstGeom prst="arc">
            <a:avLst>
              <a:gd name="adj1" fmla="val 18520953"/>
              <a:gd name="adj2" fmla="val 3087511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4" name="직선 연결선 31"/>
          <p:cNvCxnSpPr/>
          <p:nvPr/>
        </p:nvCxnSpPr>
        <p:spPr>
          <a:xfrm flipH="1" flipV="1">
            <a:off x="1939486" y="3505758"/>
            <a:ext cx="522102" cy="24364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32"/>
          <p:cNvCxnSpPr/>
          <p:nvPr/>
        </p:nvCxnSpPr>
        <p:spPr>
          <a:xfrm rot="5400000">
            <a:off x="2426779" y="5189192"/>
            <a:ext cx="487296" cy="41768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연결선 33"/>
          <p:cNvCxnSpPr/>
          <p:nvPr/>
        </p:nvCxnSpPr>
        <p:spPr>
          <a:xfrm flipV="1">
            <a:off x="1939485" y="4535230"/>
            <a:ext cx="522102" cy="24364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34"/>
          <p:cNvCxnSpPr/>
          <p:nvPr/>
        </p:nvCxnSpPr>
        <p:spPr>
          <a:xfrm rot="16200000" flipV="1">
            <a:off x="2426778" y="2670395"/>
            <a:ext cx="487296" cy="41768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타원 35"/>
          <p:cNvSpPr/>
          <p:nvPr/>
        </p:nvSpPr>
        <p:spPr>
          <a:xfrm flipH="1">
            <a:off x="2071345" y="2245346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타원 36"/>
          <p:cNvSpPr/>
          <p:nvPr/>
        </p:nvSpPr>
        <p:spPr>
          <a:xfrm flipH="1">
            <a:off x="1479629" y="3150323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타원 37"/>
          <p:cNvSpPr/>
          <p:nvPr/>
        </p:nvSpPr>
        <p:spPr>
          <a:xfrm flipH="1">
            <a:off x="1479629" y="4438177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타원 38"/>
          <p:cNvSpPr/>
          <p:nvPr/>
        </p:nvSpPr>
        <p:spPr>
          <a:xfrm flipH="1">
            <a:off x="2071343" y="5343152"/>
            <a:ext cx="696136" cy="69613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자유형 39"/>
          <p:cNvSpPr/>
          <p:nvPr/>
        </p:nvSpPr>
        <p:spPr>
          <a:xfrm>
            <a:off x="4137171" y="3235456"/>
            <a:ext cx="1874989" cy="1874989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자유형 40"/>
          <p:cNvSpPr/>
          <p:nvPr/>
        </p:nvSpPr>
        <p:spPr>
          <a:xfrm>
            <a:off x="3131840" y="3235456"/>
            <a:ext cx="1874989" cy="1874989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solidFill>
            <a:schemeClr val="bg1">
              <a:lumMod val="65000"/>
              <a:alpha val="80000"/>
            </a:schemeClr>
          </a:soli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229617" tIns="629920" rIns="745743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4" name="그룹 41"/>
          <p:cNvGrpSpPr/>
          <p:nvPr/>
        </p:nvGrpSpPr>
        <p:grpSpPr>
          <a:xfrm>
            <a:off x="4143552" y="3387053"/>
            <a:ext cx="865130" cy="1568048"/>
            <a:chOff x="2570213" y="3436938"/>
            <a:chExt cx="1365250" cy="2354263"/>
          </a:xfrm>
          <a:gradFill>
            <a:gsLst>
              <a:gs pos="0">
                <a:schemeClr val="tx2"/>
              </a:gs>
              <a:gs pos="80000">
                <a:srgbClr val="2C69B2"/>
              </a:gs>
              <a:gs pos="100000">
                <a:schemeClr val="tx2">
                  <a:lumMod val="75000"/>
                </a:schemeClr>
              </a:gs>
            </a:gsLst>
            <a:lin ang="5400000" scaled="1"/>
          </a:gradFill>
        </p:grpSpPr>
        <p:sp>
          <p:nvSpPr>
            <p:cNvPr id="95" name="Freeform 14"/>
            <p:cNvSpPr>
              <a:spLocks/>
            </p:cNvSpPr>
            <p:nvPr/>
          </p:nvSpPr>
          <p:spPr bwMode="auto">
            <a:xfrm>
              <a:off x="2570213" y="4598988"/>
              <a:ext cx="1365250" cy="1192213"/>
            </a:xfrm>
            <a:custGeom>
              <a:avLst/>
              <a:gdLst/>
              <a:ahLst/>
              <a:cxnLst>
                <a:cxn ang="0">
                  <a:pos x="537" y="143"/>
                </a:cxn>
                <a:cxn ang="0">
                  <a:pos x="464" y="141"/>
                </a:cxn>
                <a:cxn ang="0">
                  <a:pos x="393" y="133"/>
                </a:cxn>
                <a:cxn ang="0">
                  <a:pos x="323" y="122"/>
                </a:cxn>
                <a:cxn ang="0">
                  <a:pos x="255" y="106"/>
                </a:cxn>
                <a:cxn ang="0">
                  <a:pos x="188" y="85"/>
                </a:cxn>
                <a:cxn ang="0">
                  <a:pos x="123" y="61"/>
                </a:cxn>
                <a:cxn ang="0">
                  <a:pos x="61" y="32"/>
                </a:cxn>
                <a:cxn ang="0">
                  <a:pos x="1" y="0"/>
                </a:cxn>
                <a:cxn ang="0">
                  <a:pos x="0" y="9"/>
                </a:cxn>
                <a:cxn ang="0">
                  <a:pos x="1" y="46"/>
                </a:cxn>
                <a:cxn ang="0">
                  <a:pos x="6" y="120"/>
                </a:cxn>
                <a:cxn ang="0">
                  <a:pos x="16" y="191"/>
                </a:cxn>
                <a:cxn ang="0">
                  <a:pos x="31" y="261"/>
                </a:cxn>
                <a:cxn ang="0">
                  <a:pos x="49" y="329"/>
                </a:cxn>
                <a:cxn ang="0">
                  <a:pos x="73" y="397"/>
                </a:cxn>
                <a:cxn ang="0">
                  <a:pos x="100" y="461"/>
                </a:cxn>
                <a:cxn ang="0">
                  <a:pos x="132" y="523"/>
                </a:cxn>
                <a:cxn ang="0">
                  <a:pos x="166" y="583"/>
                </a:cxn>
                <a:cxn ang="0">
                  <a:pos x="205" y="640"/>
                </a:cxn>
                <a:cxn ang="0">
                  <a:pos x="248" y="695"/>
                </a:cxn>
                <a:cxn ang="0">
                  <a:pos x="294" y="746"/>
                </a:cxn>
                <a:cxn ang="0">
                  <a:pos x="343" y="795"/>
                </a:cxn>
                <a:cxn ang="0">
                  <a:pos x="395" y="840"/>
                </a:cxn>
                <a:cxn ang="0">
                  <a:pos x="450" y="882"/>
                </a:cxn>
                <a:cxn ang="0">
                  <a:pos x="508" y="920"/>
                </a:cxn>
                <a:cxn ang="0">
                  <a:pos x="537" y="938"/>
                </a:cxn>
                <a:cxn ang="0">
                  <a:pos x="596" y="902"/>
                </a:cxn>
                <a:cxn ang="0">
                  <a:pos x="652" y="861"/>
                </a:cxn>
                <a:cxn ang="0">
                  <a:pos x="705" y="818"/>
                </a:cxn>
                <a:cxn ang="0">
                  <a:pos x="756" y="770"/>
                </a:cxn>
                <a:cxn ang="0">
                  <a:pos x="803" y="721"/>
                </a:cxn>
                <a:cxn ang="0">
                  <a:pos x="848" y="667"/>
                </a:cxn>
                <a:cxn ang="0">
                  <a:pos x="889" y="611"/>
                </a:cxn>
                <a:cxn ang="0">
                  <a:pos x="926" y="553"/>
                </a:cxn>
                <a:cxn ang="0">
                  <a:pos x="959" y="492"/>
                </a:cxn>
                <a:cxn ang="0">
                  <a:pos x="989" y="428"/>
                </a:cxn>
                <a:cxn ang="0">
                  <a:pos x="1014" y="363"/>
                </a:cxn>
                <a:cxn ang="0">
                  <a:pos x="1035" y="295"/>
                </a:cxn>
                <a:cxn ang="0">
                  <a:pos x="1052" y="226"/>
                </a:cxn>
                <a:cxn ang="0">
                  <a:pos x="1063" y="155"/>
                </a:cxn>
                <a:cxn ang="0">
                  <a:pos x="1071" y="83"/>
                </a:cxn>
                <a:cxn ang="0">
                  <a:pos x="1074" y="9"/>
                </a:cxn>
                <a:cxn ang="0">
                  <a:pos x="1073" y="0"/>
                </a:cxn>
                <a:cxn ang="0">
                  <a:pos x="1043" y="16"/>
                </a:cxn>
                <a:cxn ang="0">
                  <a:pos x="982" y="47"/>
                </a:cxn>
                <a:cxn ang="0">
                  <a:pos x="918" y="73"/>
                </a:cxn>
                <a:cxn ang="0">
                  <a:pos x="853" y="95"/>
                </a:cxn>
                <a:cxn ang="0">
                  <a:pos x="786" y="114"/>
                </a:cxn>
                <a:cxn ang="0">
                  <a:pos x="716" y="128"/>
                </a:cxn>
                <a:cxn ang="0">
                  <a:pos x="645" y="138"/>
                </a:cxn>
                <a:cxn ang="0">
                  <a:pos x="574" y="143"/>
                </a:cxn>
                <a:cxn ang="0">
                  <a:pos x="537" y="143"/>
                </a:cxn>
              </a:cxnLst>
              <a:rect l="0" t="0" r="r" b="b"/>
              <a:pathLst>
                <a:path w="1074" h="938">
                  <a:moveTo>
                    <a:pt x="537" y="143"/>
                  </a:moveTo>
                  <a:lnTo>
                    <a:pt x="537" y="143"/>
                  </a:lnTo>
                  <a:lnTo>
                    <a:pt x="500" y="143"/>
                  </a:lnTo>
                  <a:lnTo>
                    <a:pt x="464" y="141"/>
                  </a:lnTo>
                  <a:lnTo>
                    <a:pt x="429" y="138"/>
                  </a:lnTo>
                  <a:lnTo>
                    <a:pt x="393" y="133"/>
                  </a:lnTo>
                  <a:lnTo>
                    <a:pt x="358" y="128"/>
                  </a:lnTo>
                  <a:lnTo>
                    <a:pt x="323" y="122"/>
                  </a:lnTo>
                  <a:lnTo>
                    <a:pt x="288" y="114"/>
                  </a:lnTo>
                  <a:lnTo>
                    <a:pt x="255" y="106"/>
                  </a:lnTo>
                  <a:lnTo>
                    <a:pt x="221" y="95"/>
                  </a:lnTo>
                  <a:lnTo>
                    <a:pt x="188" y="85"/>
                  </a:lnTo>
                  <a:lnTo>
                    <a:pt x="156" y="73"/>
                  </a:lnTo>
                  <a:lnTo>
                    <a:pt x="123" y="61"/>
                  </a:lnTo>
                  <a:lnTo>
                    <a:pt x="92" y="47"/>
                  </a:lnTo>
                  <a:lnTo>
                    <a:pt x="61" y="32"/>
                  </a:lnTo>
                  <a:lnTo>
                    <a:pt x="31" y="16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1" y="46"/>
                  </a:lnTo>
                  <a:lnTo>
                    <a:pt x="3" y="83"/>
                  </a:lnTo>
                  <a:lnTo>
                    <a:pt x="6" y="120"/>
                  </a:lnTo>
                  <a:lnTo>
                    <a:pt x="11" y="155"/>
                  </a:lnTo>
                  <a:lnTo>
                    <a:pt x="16" y="191"/>
                  </a:lnTo>
                  <a:lnTo>
                    <a:pt x="22" y="226"/>
                  </a:lnTo>
                  <a:lnTo>
                    <a:pt x="31" y="261"/>
                  </a:lnTo>
                  <a:lnTo>
                    <a:pt x="39" y="295"/>
                  </a:lnTo>
                  <a:lnTo>
                    <a:pt x="49" y="329"/>
                  </a:lnTo>
                  <a:lnTo>
                    <a:pt x="60" y="363"/>
                  </a:lnTo>
                  <a:lnTo>
                    <a:pt x="73" y="397"/>
                  </a:lnTo>
                  <a:lnTo>
                    <a:pt x="85" y="428"/>
                  </a:lnTo>
                  <a:lnTo>
                    <a:pt x="100" y="461"/>
                  </a:lnTo>
                  <a:lnTo>
                    <a:pt x="115" y="492"/>
                  </a:lnTo>
                  <a:lnTo>
                    <a:pt x="132" y="523"/>
                  </a:lnTo>
                  <a:lnTo>
                    <a:pt x="148" y="553"/>
                  </a:lnTo>
                  <a:lnTo>
                    <a:pt x="166" y="583"/>
                  </a:lnTo>
                  <a:lnTo>
                    <a:pt x="185" y="611"/>
                  </a:lnTo>
                  <a:lnTo>
                    <a:pt x="205" y="640"/>
                  </a:lnTo>
                  <a:lnTo>
                    <a:pt x="226" y="667"/>
                  </a:lnTo>
                  <a:lnTo>
                    <a:pt x="248" y="695"/>
                  </a:lnTo>
                  <a:lnTo>
                    <a:pt x="271" y="721"/>
                  </a:lnTo>
                  <a:lnTo>
                    <a:pt x="294" y="746"/>
                  </a:lnTo>
                  <a:lnTo>
                    <a:pt x="318" y="770"/>
                  </a:lnTo>
                  <a:lnTo>
                    <a:pt x="343" y="795"/>
                  </a:lnTo>
                  <a:lnTo>
                    <a:pt x="369" y="818"/>
                  </a:lnTo>
                  <a:lnTo>
                    <a:pt x="395" y="840"/>
                  </a:lnTo>
                  <a:lnTo>
                    <a:pt x="422" y="861"/>
                  </a:lnTo>
                  <a:lnTo>
                    <a:pt x="450" y="882"/>
                  </a:lnTo>
                  <a:lnTo>
                    <a:pt x="478" y="902"/>
                  </a:lnTo>
                  <a:lnTo>
                    <a:pt x="508" y="920"/>
                  </a:lnTo>
                  <a:lnTo>
                    <a:pt x="537" y="938"/>
                  </a:lnTo>
                  <a:lnTo>
                    <a:pt x="537" y="938"/>
                  </a:lnTo>
                  <a:lnTo>
                    <a:pt x="566" y="920"/>
                  </a:lnTo>
                  <a:lnTo>
                    <a:pt x="596" y="902"/>
                  </a:lnTo>
                  <a:lnTo>
                    <a:pt x="624" y="882"/>
                  </a:lnTo>
                  <a:lnTo>
                    <a:pt x="652" y="861"/>
                  </a:lnTo>
                  <a:lnTo>
                    <a:pt x="679" y="840"/>
                  </a:lnTo>
                  <a:lnTo>
                    <a:pt x="705" y="818"/>
                  </a:lnTo>
                  <a:lnTo>
                    <a:pt x="731" y="795"/>
                  </a:lnTo>
                  <a:lnTo>
                    <a:pt x="756" y="770"/>
                  </a:lnTo>
                  <a:lnTo>
                    <a:pt x="780" y="746"/>
                  </a:lnTo>
                  <a:lnTo>
                    <a:pt x="803" y="721"/>
                  </a:lnTo>
                  <a:lnTo>
                    <a:pt x="827" y="695"/>
                  </a:lnTo>
                  <a:lnTo>
                    <a:pt x="848" y="667"/>
                  </a:lnTo>
                  <a:lnTo>
                    <a:pt x="869" y="640"/>
                  </a:lnTo>
                  <a:lnTo>
                    <a:pt x="889" y="611"/>
                  </a:lnTo>
                  <a:lnTo>
                    <a:pt x="908" y="583"/>
                  </a:lnTo>
                  <a:lnTo>
                    <a:pt x="926" y="553"/>
                  </a:lnTo>
                  <a:lnTo>
                    <a:pt x="942" y="523"/>
                  </a:lnTo>
                  <a:lnTo>
                    <a:pt x="959" y="492"/>
                  </a:lnTo>
                  <a:lnTo>
                    <a:pt x="974" y="461"/>
                  </a:lnTo>
                  <a:lnTo>
                    <a:pt x="989" y="428"/>
                  </a:lnTo>
                  <a:lnTo>
                    <a:pt x="1001" y="397"/>
                  </a:lnTo>
                  <a:lnTo>
                    <a:pt x="1014" y="363"/>
                  </a:lnTo>
                  <a:lnTo>
                    <a:pt x="1025" y="329"/>
                  </a:lnTo>
                  <a:lnTo>
                    <a:pt x="1035" y="295"/>
                  </a:lnTo>
                  <a:lnTo>
                    <a:pt x="1043" y="261"/>
                  </a:lnTo>
                  <a:lnTo>
                    <a:pt x="1052" y="226"/>
                  </a:lnTo>
                  <a:lnTo>
                    <a:pt x="1058" y="191"/>
                  </a:lnTo>
                  <a:lnTo>
                    <a:pt x="1063" y="155"/>
                  </a:lnTo>
                  <a:lnTo>
                    <a:pt x="1068" y="120"/>
                  </a:lnTo>
                  <a:lnTo>
                    <a:pt x="1071" y="83"/>
                  </a:lnTo>
                  <a:lnTo>
                    <a:pt x="1073" y="46"/>
                  </a:lnTo>
                  <a:lnTo>
                    <a:pt x="1074" y="9"/>
                  </a:lnTo>
                  <a:lnTo>
                    <a:pt x="1074" y="9"/>
                  </a:lnTo>
                  <a:lnTo>
                    <a:pt x="1073" y="0"/>
                  </a:lnTo>
                  <a:lnTo>
                    <a:pt x="1073" y="0"/>
                  </a:lnTo>
                  <a:lnTo>
                    <a:pt x="1043" y="16"/>
                  </a:lnTo>
                  <a:lnTo>
                    <a:pt x="1013" y="32"/>
                  </a:lnTo>
                  <a:lnTo>
                    <a:pt x="982" y="47"/>
                  </a:lnTo>
                  <a:lnTo>
                    <a:pt x="951" y="61"/>
                  </a:lnTo>
                  <a:lnTo>
                    <a:pt x="918" y="73"/>
                  </a:lnTo>
                  <a:lnTo>
                    <a:pt x="886" y="85"/>
                  </a:lnTo>
                  <a:lnTo>
                    <a:pt x="853" y="95"/>
                  </a:lnTo>
                  <a:lnTo>
                    <a:pt x="819" y="106"/>
                  </a:lnTo>
                  <a:lnTo>
                    <a:pt x="786" y="114"/>
                  </a:lnTo>
                  <a:lnTo>
                    <a:pt x="751" y="122"/>
                  </a:lnTo>
                  <a:lnTo>
                    <a:pt x="716" y="128"/>
                  </a:lnTo>
                  <a:lnTo>
                    <a:pt x="681" y="133"/>
                  </a:lnTo>
                  <a:lnTo>
                    <a:pt x="645" y="138"/>
                  </a:lnTo>
                  <a:lnTo>
                    <a:pt x="610" y="141"/>
                  </a:lnTo>
                  <a:lnTo>
                    <a:pt x="574" y="143"/>
                  </a:lnTo>
                  <a:lnTo>
                    <a:pt x="537" y="143"/>
                  </a:lnTo>
                  <a:lnTo>
                    <a:pt x="537" y="143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Freeform 15"/>
            <p:cNvSpPr>
              <a:spLocks/>
            </p:cNvSpPr>
            <p:nvPr/>
          </p:nvSpPr>
          <p:spPr bwMode="auto">
            <a:xfrm>
              <a:off x="2570213" y="3436938"/>
              <a:ext cx="1363663" cy="1352550"/>
            </a:xfrm>
            <a:custGeom>
              <a:avLst/>
              <a:gdLst/>
              <a:ahLst/>
              <a:cxnLst>
                <a:cxn ang="0">
                  <a:pos x="536" y="0"/>
                </a:cxn>
                <a:cxn ang="0">
                  <a:pos x="478" y="37"/>
                </a:cxn>
                <a:cxn ang="0">
                  <a:pos x="422" y="77"/>
                </a:cxn>
                <a:cxn ang="0">
                  <a:pos x="369" y="120"/>
                </a:cxn>
                <a:cxn ang="0">
                  <a:pos x="318" y="167"/>
                </a:cxn>
                <a:cxn ang="0">
                  <a:pos x="272" y="216"/>
                </a:cxn>
                <a:cxn ang="0">
                  <a:pos x="227" y="269"/>
                </a:cxn>
                <a:cxn ang="0">
                  <a:pos x="186" y="325"/>
                </a:cxn>
                <a:cxn ang="0">
                  <a:pos x="150" y="383"/>
                </a:cxn>
                <a:cxn ang="0">
                  <a:pos x="117" y="443"/>
                </a:cxn>
                <a:cxn ang="0">
                  <a:pos x="87" y="505"/>
                </a:cxn>
                <a:cxn ang="0">
                  <a:pos x="61" y="570"/>
                </a:cxn>
                <a:cxn ang="0">
                  <a:pos x="40" y="636"/>
                </a:cxn>
                <a:cxn ang="0">
                  <a:pos x="23" y="706"/>
                </a:cxn>
                <a:cxn ang="0">
                  <a:pos x="11" y="775"/>
                </a:cxn>
                <a:cxn ang="0">
                  <a:pos x="3" y="847"/>
                </a:cxn>
                <a:cxn ang="0">
                  <a:pos x="0" y="921"/>
                </a:cxn>
                <a:cxn ang="0">
                  <a:pos x="30" y="937"/>
                </a:cxn>
                <a:cxn ang="0">
                  <a:pos x="91" y="968"/>
                </a:cxn>
                <a:cxn ang="0">
                  <a:pos x="155" y="994"/>
                </a:cxn>
                <a:cxn ang="0">
                  <a:pos x="220" y="1016"/>
                </a:cxn>
                <a:cxn ang="0">
                  <a:pos x="287" y="1035"/>
                </a:cxn>
                <a:cxn ang="0">
                  <a:pos x="357" y="1049"/>
                </a:cxn>
                <a:cxn ang="0">
                  <a:pos x="428" y="1059"/>
                </a:cxn>
                <a:cxn ang="0">
                  <a:pos x="499" y="1064"/>
                </a:cxn>
                <a:cxn ang="0">
                  <a:pos x="536" y="1064"/>
                </a:cxn>
                <a:cxn ang="0">
                  <a:pos x="609" y="1062"/>
                </a:cxn>
                <a:cxn ang="0">
                  <a:pos x="680" y="1054"/>
                </a:cxn>
                <a:cxn ang="0">
                  <a:pos x="750" y="1043"/>
                </a:cxn>
                <a:cxn ang="0">
                  <a:pos x="818" y="1027"/>
                </a:cxn>
                <a:cxn ang="0">
                  <a:pos x="885" y="1006"/>
                </a:cxn>
                <a:cxn ang="0">
                  <a:pos x="950" y="982"/>
                </a:cxn>
                <a:cxn ang="0">
                  <a:pos x="1012" y="953"/>
                </a:cxn>
                <a:cxn ang="0">
                  <a:pos x="1072" y="921"/>
                </a:cxn>
                <a:cxn ang="0">
                  <a:pos x="1071" y="884"/>
                </a:cxn>
                <a:cxn ang="0">
                  <a:pos x="1066" y="811"/>
                </a:cxn>
                <a:cxn ang="0">
                  <a:pos x="1056" y="741"/>
                </a:cxn>
                <a:cxn ang="0">
                  <a:pos x="1040" y="671"/>
                </a:cxn>
                <a:cxn ang="0">
                  <a:pos x="1021" y="603"/>
                </a:cxn>
                <a:cxn ang="0">
                  <a:pos x="998" y="537"/>
                </a:cxn>
                <a:cxn ang="0">
                  <a:pos x="971" y="473"/>
                </a:cxn>
                <a:cxn ang="0">
                  <a:pos x="939" y="412"/>
                </a:cxn>
                <a:cxn ang="0">
                  <a:pos x="905" y="353"/>
                </a:cxn>
                <a:cxn ang="0">
                  <a:pos x="866" y="296"/>
                </a:cxn>
                <a:cxn ang="0">
                  <a:pos x="823" y="243"/>
                </a:cxn>
                <a:cxn ang="0">
                  <a:pos x="777" y="191"/>
                </a:cxn>
                <a:cxn ang="0">
                  <a:pos x="729" y="144"/>
                </a:cxn>
                <a:cxn ang="0">
                  <a:pos x="677" y="98"/>
                </a:cxn>
                <a:cxn ang="0">
                  <a:pos x="622" y="56"/>
                </a:cxn>
                <a:cxn ang="0">
                  <a:pos x="565" y="18"/>
                </a:cxn>
                <a:cxn ang="0">
                  <a:pos x="536" y="0"/>
                </a:cxn>
              </a:cxnLst>
              <a:rect l="0" t="0" r="r" b="b"/>
              <a:pathLst>
                <a:path w="1072" h="1064">
                  <a:moveTo>
                    <a:pt x="536" y="0"/>
                  </a:moveTo>
                  <a:lnTo>
                    <a:pt x="536" y="0"/>
                  </a:lnTo>
                  <a:lnTo>
                    <a:pt x="507" y="18"/>
                  </a:lnTo>
                  <a:lnTo>
                    <a:pt x="478" y="37"/>
                  </a:lnTo>
                  <a:lnTo>
                    <a:pt x="450" y="56"/>
                  </a:lnTo>
                  <a:lnTo>
                    <a:pt x="422" y="77"/>
                  </a:lnTo>
                  <a:lnTo>
                    <a:pt x="395" y="98"/>
                  </a:lnTo>
                  <a:lnTo>
                    <a:pt x="369" y="120"/>
                  </a:lnTo>
                  <a:lnTo>
                    <a:pt x="343" y="144"/>
                  </a:lnTo>
                  <a:lnTo>
                    <a:pt x="318" y="167"/>
                  </a:lnTo>
                  <a:lnTo>
                    <a:pt x="295" y="191"/>
                  </a:lnTo>
                  <a:lnTo>
                    <a:pt x="272" y="216"/>
                  </a:lnTo>
                  <a:lnTo>
                    <a:pt x="249" y="243"/>
                  </a:lnTo>
                  <a:lnTo>
                    <a:pt x="227" y="269"/>
                  </a:lnTo>
                  <a:lnTo>
                    <a:pt x="206" y="296"/>
                  </a:lnTo>
                  <a:lnTo>
                    <a:pt x="186" y="325"/>
                  </a:lnTo>
                  <a:lnTo>
                    <a:pt x="167" y="353"/>
                  </a:lnTo>
                  <a:lnTo>
                    <a:pt x="150" y="383"/>
                  </a:lnTo>
                  <a:lnTo>
                    <a:pt x="133" y="412"/>
                  </a:lnTo>
                  <a:lnTo>
                    <a:pt x="117" y="443"/>
                  </a:lnTo>
                  <a:lnTo>
                    <a:pt x="101" y="473"/>
                  </a:lnTo>
                  <a:lnTo>
                    <a:pt x="87" y="505"/>
                  </a:lnTo>
                  <a:lnTo>
                    <a:pt x="74" y="537"/>
                  </a:lnTo>
                  <a:lnTo>
                    <a:pt x="61" y="570"/>
                  </a:lnTo>
                  <a:lnTo>
                    <a:pt x="51" y="603"/>
                  </a:lnTo>
                  <a:lnTo>
                    <a:pt x="40" y="636"/>
                  </a:lnTo>
                  <a:lnTo>
                    <a:pt x="32" y="671"/>
                  </a:lnTo>
                  <a:lnTo>
                    <a:pt x="23" y="706"/>
                  </a:lnTo>
                  <a:lnTo>
                    <a:pt x="17" y="741"/>
                  </a:lnTo>
                  <a:lnTo>
                    <a:pt x="11" y="775"/>
                  </a:lnTo>
                  <a:lnTo>
                    <a:pt x="6" y="811"/>
                  </a:lnTo>
                  <a:lnTo>
                    <a:pt x="3" y="847"/>
                  </a:lnTo>
                  <a:lnTo>
                    <a:pt x="1" y="884"/>
                  </a:lnTo>
                  <a:lnTo>
                    <a:pt x="0" y="921"/>
                  </a:lnTo>
                  <a:lnTo>
                    <a:pt x="0" y="921"/>
                  </a:lnTo>
                  <a:lnTo>
                    <a:pt x="30" y="937"/>
                  </a:lnTo>
                  <a:lnTo>
                    <a:pt x="60" y="953"/>
                  </a:lnTo>
                  <a:lnTo>
                    <a:pt x="91" y="968"/>
                  </a:lnTo>
                  <a:lnTo>
                    <a:pt x="122" y="982"/>
                  </a:lnTo>
                  <a:lnTo>
                    <a:pt x="155" y="994"/>
                  </a:lnTo>
                  <a:lnTo>
                    <a:pt x="187" y="1006"/>
                  </a:lnTo>
                  <a:lnTo>
                    <a:pt x="220" y="1016"/>
                  </a:lnTo>
                  <a:lnTo>
                    <a:pt x="254" y="1027"/>
                  </a:lnTo>
                  <a:lnTo>
                    <a:pt x="287" y="1035"/>
                  </a:lnTo>
                  <a:lnTo>
                    <a:pt x="322" y="1043"/>
                  </a:lnTo>
                  <a:lnTo>
                    <a:pt x="357" y="1049"/>
                  </a:lnTo>
                  <a:lnTo>
                    <a:pt x="392" y="1054"/>
                  </a:lnTo>
                  <a:lnTo>
                    <a:pt x="428" y="1059"/>
                  </a:lnTo>
                  <a:lnTo>
                    <a:pt x="463" y="1062"/>
                  </a:lnTo>
                  <a:lnTo>
                    <a:pt x="499" y="1064"/>
                  </a:lnTo>
                  <a:lnTo>
                    <a:pt x="536" y="1064"/>
                  </a:lnTo>
                  <a:lnTo>
                    <a:pt x="536" y="1064"/>
                  </a:lnTo>
                  <a:lnTo>
                    <a:pt x="573" y="1064"/>
                  </a:lnTo>
                  <a:lnTo>
                    <a:pt x="609" y="1062"/>
                  </a:lnTo>
                  <a:lnTo>
                    <a:pt x="644" y="1059"/>
                  </a:lnTo>
                  <a:lnTo>
                    <a:pt x="680" y="1054"/>
                  </a:lnTo>
                  <a:lnTo>
                    <a:pt x="715" y="1049"/>
                  </a:lnTo>
                  <a:lnTo>
                    <a:pt x="750" y="1043"/>
                  </a:lnTo>
                  <a:lnTo>
                    <a:pt x="785" y="1035"/>
                  </a:lnTo>
                  <a:lnTo>
                    <a:pt x="818" y="1027"/>
                  </a:lnTo>
                  <a:lnTo>
                    <a:pt x="852" y="1016"/>
                  </a:lnTo>
                  <a:lnTo>
                    <a:pt x="885" y="1006"/>
                  </a:lnTo>
                  <a:lnTo>
                    <a:pt x="917" y="994"/>
                  </a:lnTo>
                  <a:lnTo>
                    <a:pt x="950" y="982"/>
                  </a:lnTo>
                  <a:lnTo>
                    <a:pt x="981" y="968"/>
                  </a:lnTo>
                  <a:lnTo>
                    <a:pt x="1012" y="953"/>
                  </a:lnTo>
                  <a:lnTo>
                    <a:pt x="1042" y="937"/>
                  </a:lnTo>
                  <a:lnTo>
                    <a:pt x="1072" y="921"/>
                  </a:lnTo>
                  <a:lnTo>
                    <a:pt x="1072" y="921"/>
                  </a:lnTo>
                  <a:lnTo>
                    <a:pt x="1071" y="884"/>
                  </a:lnTo>
                  <a:lnTo>
                    <a:pt x="1069" y="847"/>
                  </a:lnTo>
                  <a:lnTo>
                    <a:pt x="1066" y="811"/>
                  </a:lnTo>
                  <a:lnTo>
                    <a:pt x="1061" y="775"/>
                  </a:lnTo>
                  <a:lnTo>
                    <a:pt x="1056" y="741"/>
                  </a:lnTo>
                  <a:lnTo>
                    <a:pt x="1049" y="706"/>
                  </a:lnTo>
                  <a:lnTo>
                    <a:pt x="1040" y="671"/>
                  </a:lnTo>
                  <a:lnTo>
                    <a:pt x="1032" y="636"/>
                  </a:lnTo>
                  <a:lnTo>
                    <a:pt x="1021" y="603"/>
                  </a:lnTo>
                  <a:lnTo>
                    <a:pt x="1011" y="570"/>
                  </a:lnTo>
                  <a:lnTo>
                    <a:pt x="998" y="537"/>
                  </a:lnTo>
                  <a:lnTo>
                    <a:pt x="985" y="505"/>
                  </a:lnTo>
                  <a:lnTo>
                    <a:pt x="971" y="473"/>
                  </a:lnTo>
                  <a:lnTo>
                    <a:pt x="955" y="443"/>
                  </a:lnTo>
                  <a:lnTo>
                    <a:pt x="939" y="412"/>
                  </a:lnTo>
                  <a:lnTo>
                    <a:pt x="922" y="383"/>
                  </a:lnTo>
                  <a:lnTo>
                    <a:pt x="905" y="353"/>
                  </a:lnTo>
                  <a:lnTo>
                    <a:pt x="886" y="325"/>
                  </a:lnTo>
                  <a:lnTo>
                    <a:pt x="866" y="296"/>
                  </a:lnTo>
                  <a:lnTo>
                    <a:pt x="845" y="269"/>
                  </a:lnTo>
                  <a:lnTo>
                    <a:pt x="823" y="243"/>
                  </a:lnTo>
                  <a:lnTo>
                    <a:pt x="800" y="216"/>
                  </a:lnTo>
                  <a:lnTo>
                    <a:pt x="777" y="191"/>
                  </a:lnTo>
                  <a:lnTo>
                    <a:pt x="754" y="167"/>
                  </a:lnTo>
                  <a:lnTo>
                    <a:pt x="729" y="144"/>
                  </a:lnTo>
                  <a:lnTo>
                    <a:pt x="703" y="120"/>
                  </a:lnTo>
                  <a:lnTo>
                    <a:pt x="677" y="98"/>
                  </a:lnTo>
                  <a:lnTo>
                    <a:pt x="650" y="77"/>
                  </a:lnTo>
                  <a:lnTo>
                    <a:pt x="622" y="56"/>
                  </a:lnTo>
                  <a:lnTo>
                    <a:pt x="594" y="37"/>
                  </a:lnTo>
                  <a:lnTo>
                    <a:pt x="565" y="18"/>
                  </a:lnTo>
                  <a:lnTo>
                    <a:pt x="536" y="0"/>
                  </a:lnTo>
                  <a:lnTo>
                    <a:pt x="536" y="0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7" name="Freeform 22"/>
          <p:cNvSpPr>
            <a:spLocks/>
          </p:cNvSpPr>
          <p:nvPr/>
        </p:nvSpPr>
        <p:spPr bwMode="auto">
          <a:xfrm>
            <a:off x="3296176" y="3269977"/>
            <a:ext cx="1560909" cy="47220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Freeform 22"/>
          <p:cNvSpPr>
            <a:spLocks/>
          </p:cNvSpPr>
          <p:nvPr/>
        </p:nvSpPr>
        <p:spPr bwMode="auto">
          <a:xfrm>
            <a:off x="4290309" y="3273111"/>
            <a:ext cx="1560909" cy="47220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Oval 23"/>
          <p:cNvSpPr>
            <a:spLocks noChangeArrowheads="1"/>
          </p:cNvSpPr>
          <p:nvPr/>
        </p:nvSpPr>
        <p:spPr bwMode="auto">
          <a:xfrm>
            <a:off x="3462765" y="3406082"/>
            <a:ext cx="246367" cy="24450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Oval 23"/>
          <p:cNvSpPr>
            <a:spLocks noChangeArrowheads="1"/>
          </p:cNvSpPr>
          <p:nvPr/>
        </p:nvSpPr>
        <p:spPr bwMode="auto">
          <a:xfrm>
            <a:off x="5459976" y="3406082"/>
            <a:ext cx="246367" cy="244501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 Box 29"/>
          <p:cNvSpPr txBox="1">
            <a:spLocks noChangeArrowheads="1"/>
          </p:cNvSpPr>
          <p:nvPr/>
        </p:nvSpPr>
        <p:spPr bwMode="auto">
          <a:xfrm>
            <a:off x="3302335" y="3949058"/>
            <a:ext cx="700833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102" name="Text Box 29"/>
          <p:cNvSpPr txBox="1">
            <a:spLocks noChangeArrowheads="1"/>
          </p:cNvSpPr>
          <p:nvPr/>
        </p:nvSpPr>
        <p:spPr bwMode="auto">
          <a:xfrm>
            <a:off x="5101349" y="3949058"/>
            <a:ext cx="700833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103" name="Text Box 29"/>
          <p:cNvSpPr txBox="1">
            <a:spLocks noChangeArrowheads="1"/>
          </p:cNvSpPr>
          <p:nvPr/>
        </p:nvSpPr>
        <p:spPr bwMode="auto">
          <a:xfrm>
            <a:off x="4233089" y="3931966"/>
            <a:ext cx="700833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</a:p>
        </p:txBody>
      </p:sp>
      <p:sp>
        <p:nvSpPr>
          <p:cNvPr id="104" name="Freeform 20"/>
          <p:cNvSpPr>
            <a:spLocks/>
          </p:cNvSpPr>
          <p:nvPr/>
        </p:nvSpPr>
        <p:spPr bwMode="auto">
          <a:xfrm>
            <a:off x="4254194" y="3435481"/>
            <a:ext cx="650204" cy="361152"/>
          </a:xfrm>
          <a:custGeom>
            <a:avLst/>
            <a:gdLst/>
            <a:ahLst/>
            <a:cxnLst>
              <a:cxn ang="0">
                <a:pos x="824" y="492"/>
              </a:cxn>
              <a:cxn ang="0">
                <a:pos x="816" y="468"/>
              </a:cxn>
              <a:cxn ang="0">
                <a:pos x="804" y="440"/>
              </a:cxn>
              <a:cxn ang="0">
                <a:pos x="792" y="412"/>
              </a:cxn>
              <a:cxn ang="0">
                <a:pos x="778" y="386"/>
              </a:cxn>
              <a:cxn ang="0">
                <a:pos x="764" y="360"/>
              </a:cxn>
              <a:cxn ang="0">
                <a:pos x="750" y="334"/>
              </a:cxn>
              <a:cxn ang="0">
                <a:pos x="734" y="308"/>
              </a:cxn>
              <a:cxn ang="0">
                <a:pos x="718" y="284"/>
              </a:cxn>
              <a:cxn ang="0">
                <a:pos x="700" y="258"/>
              </a:cxn>
              <a:cxn ang="0">
                <a:pos x="682" y="234"/>
              </a:cxn>
              <a:cxn ang="0">
                <a:pos x="662" y="212"/>
              </a:cxn>
              <a:cxn ang="0">
                <a:pos x="642" y="188"/>
              </a:cxn>
              <a:cxn ang="0">
                <a:pos x="622" y="166"/>
              </a:cxn>
              <a:cxn ang="0">
                <a:pos x="602" y="146"/>
              </a:cxn>
              <a:cxn ang="0">
                <a:pos x="580" y="126"/>
              </a:cxn>
              <a:cxn ang="0">
                <a:pos x="558" y="104"/>
              </a:cxn>
              <a:cxn ang="0">
                <a:pos x="536" y="86"/>
              </a:cxn>
              <a:cxn ang="0">
                <a:pos x="512" y="68"/>
              </a:cxn>
              <a:cxn ang="0">
                <a:pos x="488" y="48"/>
              </a:cxn>
              <a:cxn ang="0">
                <a:pos x="464" y="32"/>
              </a:cxn>
              <a:cxn ang="0">
                <a:pos x="438" y="16"/>
              </a:cxn>
              <a:cxn ang="0">
                <a:pos x="412" y="0"/>
              </a:cxn>
              <a:cxn ang="0">
                <a:pos x="388" y="16"/>
              </a:cxn>
              <a:cxn ang="0">
                <a:pos x="362" y="32"/>
              </a:cxn>
              <a:cxn ang="0">
                <a:pos x="338" y="48"/>
              </a:cxn>
              <a:cxn ang="0">
                <a:pos x="314" y="68"/>
              </a:cxn>
              <a:cxn ang="0">
                <a:pos x="290" y="86"/>
              </a:cxn>
              <a:cxn ang="0">
                <a:pos x="266" y="104"/>
              </a:cxn>
              <a:cxn ang="0">
                <a:pos x="244" y="126"/>
              </a:cxn>
              <a:cxn ang="0">
                <a:pos x="222" y="146"/>
              </a:cxn>
              <a:cxn ang="0">
                <a:pos x="202" y="166"/>
              </a:cxn>
              <a:cxn ang="0">
                <a:pos x="182" y="188"/>
              </a:cxn>
              <a:cxn ang="0">
                <a:pos x="162" y="212"/>
              </a:cxn>
              <a:cxn ang="0">
                <a:pos x="144" y="234"/>
              </a:cxn>
              <a:cxn ang="0">
                <a:pos x="124" y="258"/>
              </a:cxn>
              <a:cxn ang="0">
                <a:pos x="108" y="284"/>
              </a:cxn>
              <a:cxn ang="0">
                <a:pos x="90" y="308"/>
              </a:cxn>
              <a:cxn ang="0">
                <a:pos x="76" y="334"/>
              </a:cxn>
              <a:cxn ang="0">
                <a:pos x="62" y="360"/>
              </a:cxn>
              <a:cxn ang="0">
                <a:pos x="48" y="386"/>
              </a:cxn>
              <a:cxn ang="0">
                <a:pos x="34" y="412"/>
              </a:cxn>
              <a:cxn ang="0">
                <a:pos x="20" y="440"/>
              </a:cxn>
              <a:cxn ang="0">
                <a:pos x="10" y="468"/>
              </a:cxn>
              <a:cxn ang="0">
                <a:pos x="0" y="492"/>
              </a:cxn>
              <a:cxn ang="0">
                <a:pos x="824" y="492"/>
              </a:cxn>
            </a:cxnLst>
            <a:rect l="0" t="0" r="r" b="b"/>
            <a:pathLst>
              <a:path w="824" h="492">
                <a:moveTo>
                  <a:pt x="824" y="492"/>
                </a:moveTo>
                <a:lnTo>
                  <a:pt x="816" y="468"/>
                </a:lnTo>
                <a:lnTo>
                  <a:pt x="804" y="440"/>
                </a:lnTo>
                <a:lnTo>
                  <a:pt x="792" y="412"/>
                </a:lnTo>
                <a:lnTo>
                  <a:pt x="778" y="386"/>
                </a:lnTo>
                <a:lnTo>
                  <a:pt x="764" y="360"/>
                </a:lnTo>
                <a:lnTo>
                  <a:pt x="750" y="334"/>
                </a:lnTo>
                <a:lnTo>
                  <a:pt x="734" y="308"/>
                </a:lnTo>
                <a:lnTo>
                  <a:pt x="718" y="284"/>
                </a:lnTo>
                <a:lnTo>
                  <a:pt x="700" y="258"/>
                </a:lnTo>
                <a:lnTo>
                  <a:pt x="682" y="234"/>
                </a:lnTo>
                <a:lnTo>
                  <a:pt x="662" y="212"/>
                </a:lnTo>
                <a:lnTo>
                  <a:pt x="642" y="188"/>
                </a:lnTo>
                <a:lnTo>
                  <a:pt x="622" y="166"/>
                </a:lnTo>
                <a:lnTo>
                  <a:pt x="602" y="146"/>
                </a:lnTo>
                <a:lnTo>
                  <a:pt x="580" y="126"/>
                </a:lnTo>
                <a:lnTo>
                  <a:pt x="558" y="104"/>
                </a:lnTo>
                <a:lnTo>
                  <a:pt x="536" y="86"/>
                </a:lnTo>
                <a:lnTo>
                  <a:pt x="512" y="68"/>
                </a:lnTo>
                <a:lnTo>
                  <a:pt x="488" y="48"/>
                </a:lnTo>
                <a:lnTo>
                  <a:pt x="464" y="32"/>
                </a:lnTo>
                <a:lnTo>
                  <a:pt x="438" y="16"/>
                </a:lnTo>
                <a:lnTo>
                  <a:pt x="412" y="0"/>
                </a:lnTo>
                <a:lnTo>
                  <a:pt x="388" y="16"/>
                </a:lnTo>
                <a:lnTo>
                  <a:pt x="362" y="32"/>
                </a:lnTo>
                <a:lnTo>
                  <a:pt x="338" y="48"/>
                </a:lnTo>
                <a:lnTo>
                  <a:pt x="314" y="68"/>
                </a:lnTo>
                <a:lnTo>
                  <a:pt x="290" y="86"/>
                </a:lnTo>
                <a:lnTo>
                  <a:pt x="266" y="104"/>
                </a:lnTo>
                <a:lnTo>
                  <a:pt x="244" y="126"/>
                </a:lnTo>
                <a:lnTo>
                  <a:pt x="222" y="146"/>
                </a:lnTo>
                <a:lnTo>
                  <a:pt x="202" y="166"/>
                </a:lnTo>
                <a:lnTo>
                  <a:pt x="182" y="188"/>
                </a:lnTo>
                <a:lnTo>
                  <a:pt x="162" y="212"/>
                </a:lnTo>
                <a:lnTo>
                  <a:pt x="144" y="234"/>
                </a:lnTo>
                <a:lnTo>
                  <a:pt x="124" y="258"/>
                </a:lnTo>
                <a:lnTo>
                  <a:pt x="108" y="284"/>
                </a:lnTo>
                <a:lnTo>
                  <a:pt x="90" y="308"/>
                </a:lnTo>
                <a:lnTo>
                  <a:pt x="76" y="334"/>
                </a:lnTo>
                <a:lnTo>
                  <a:pt x="62" y="360"/>
                </a:lnTo>
                <a:lnTo>
                  <a:pt x="48" y="386"/>
                </a:lnTo>
                <a:lnTo>
                  <a:pt x="34" y="412"/>
                </a:lnTo>
                <a:lnTo>
                  <a:pt x="20" y="440"/>
                </a:lnTo>
                <a:lnTo>
                  <a:pt x="10" y="468"/>
                </a:lnTo>
                <a:lnTo>
                  <a:pt x="0" y="492"/>
                </a:lnTo>
                <a:lnTo>
                  <a:pt x="824" y="4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5" name="그룹 59"/>
          <p:cNvGrpSpPr/>
          <p:nvPr/>
        </p:nvGrpSpPr>
        <p:grpSpPr>
          <a:xfrm>
            <a:off x="2115775" y="2271302"/>
            <a:ext cx="595069" cy="225024"/>
            <a:chOff x="1961710" y="1673805"/>
            <a:chExt cx="1560909" cy="472203"/>
          </a:xfrm>
        </p:grpSpPr>
        <p:sp>
          <p:nvSpPr>
            <p:cNvPr id="106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8" name="그룹 60"/>
          <p:cNvGrpSpPr/>
          <p:nvPr/>
        </p:nvGrpSpPr>
        <p:grpSpPr>
          <a:xfrm>
            <a:off x="1521185" y="3171401"/>
            <a:ext cx="595069" cy="225024"/>
            <a:chOff x="1961710" y="1673805"/>
            <a:chExt cx="1560909" cy="472203"/>
          </a:xfrm>
        </p:grpSpPr>
        <p:sp>
          <p:nvSpPr>
            <p:cNvPr id="109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1" name="그룹 63"/>
          <p:cNvGrpSpPr/>
          <p:nvPr/>
        </p:nvGrpSpPr>
        <p:grpSpPr>
          <a:xfrm>
            <a:off x="1521185" y="4476546"/>
            <a:ext cx="595069" cy="225024"/>
            <a:chOff x="1961710" y="1673805"/>
            <a:chExt cx="1560909" cy="472203"/>
          </a:xfrm>
        </p:grpSpPr>
        <p:sp>
          <p:nvSpPr>
            <p:cNvPr id="112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4" name="그룹 66"/>
          <p:cNvGrpSpPr/>
          <p:nvPr/>
        </p:nvGrpSpPr>
        <p:grpSpPr>
          <a:xfrm>
            <a:off x="2125300" y="5376646"/>
            <a:ext cx="595069" cy="225024"/>
            <a:chOff x="1961710" y="1673805"/>
            <a:chExt cx="1560909" cy="472203"/>
          </a:xfrm>
        </p:grpSpPr>
        <p:sp>
          <p:nvSpPr>
            <p:cNvPr id="115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7" name="그룹 71"/>
          <p:cNvGrpSpPr/>
          <p:nvPr/>
        </p:nvGrpSpPr>
        <p:grpSpPr>
          <a:xfrm flipH="1">
            <a:off x="6478161" y="2271302"/>
            <a:ext cx="595069" cy="225024"/>
            <a:chOff x="1961710" y="1673805"/>
            <a:chExt cx="1560909" cy="472203"/>
          </a:xfrm>
        </p:grpSpPr>
        <p:sp>
          <p:nvSpPr>
            <p:cNvPr id="118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0" name="그룹 72"/>
          <p:cNvGrpSpPr/>
          <p:nvPr/>
        </p:nvGrpSpPr>
        <p:grpSpPr>
          <a:xfrm flipH="1">
            <a:off x="7072751" y="3171401"/>
            <a:ext cx="595069" cy="225024"/>
            <a:chOff x="1961710" y="1673805"/>
            <a:chExt cx="1560909" cy="472203"/>
          </a:xfrm>
        </p:grpSpPr>
        <p:sp>
          <p:nvSpPr>
            <p:cNvPr id="121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3" name="그룹 73"/>
          <p:cNvGrpSpPr/>
          <p:nvPr/>
        </p:nvGrpSpPr>
        <p:grpSpPr>
          <a:xfrm flipH="1">
            <a:off x="7072751" y="4476546"/>
            <a:ext cx="595069" cy="225024"/>
            <a:chOff x="1961710" y="1673805"/>
            <a:chExt cx="1560909" cy="472203"/>
          </a:xfrm>
        </p:grpSpPr>
        <p:sp>
          <p:nvSpPr>
            <p:cNvPr id="124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6" name="그룹 74"/>
          <p:cNvGrpSpPr/>
          <p:nvPr/>
        </p:nvGrpSpPr>
        <p:grpSpPr>
          <a:xfrm flipH="1">
            <a:off x="6468636" y="5376646"/>
            <a:ext cx="595069" cy="225024"/>
            <a:chOff x="1961710" y="1673805"/>
            <a:chExt cx="1560909" cy="472203"/>
          </a:xfrm>
        </p:grpSpPr>
        <p:sp>
          <p:nvSpPr>
            <p:cNvPr id="127" name="Freeform 22"/>
            <p:cNvSpPr>
              <a:spLocks/>
            </p:cNvSpPr>
            <p:nvPr/>
          </p:nvSpPr>
          <p:spPr bwMode="auto">
            <a:xfrm>
              <a:off x="1961710" y="1673805"/>
              <a:ext cx="1560909" cy="472203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Oval 23"/>
            <p:cNvSpPr>
              <a:spLocks noChangeArrowheads="1"/>
            </p:cNvSpPr>
            <p:nvPr/>
          </p:nvSpPr>
          <p:spPr bwMode="auto">
            <a:xfrm>
              <a:off x="2128299" y="1809910"/>
              <a:ext cx="246367" cy="24450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2736320" y="2055801"/>
            <a:ext cx="366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130" name="Text Box 29"/>
          <p:cNvSpPr txBox="1">
            <a:spLocks noChangeArrowheads="1"/>
          </p:cNvSpPr>
          <p:nvPr/>
        </p:nvSpPr>
        <p:spPr bwMode="auto">
          <a:xfrm>
            <a:off x="2099213" y="240136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1" name="Text Box 29"/>
          <p:cNvSpPr txBox="1">
            <a:spLocks noChangeArrowheads="1"/>
          </p:cNvSpPr>
          <p:nvPr/>
        </p:nvSpPr>
        <p:spPr bwMode="auto">
          <a:xfrm>
            <a:off x="1519572" y="331789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2" name="Text Box 29"/>
          <p:cNvSpPr txBox="1">
            <a:spLocks noChangeArrowheads="1"/>
          </p:cNvSpPr>
          <p:nvPr/>
        </p:nvSpPr>
        <p:spPr bwMode="auto">
          <a:xfrm>
            <a:off x="1519572" y="459708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3" name="Text Box 29"/>
          <p:cNvSpPr txBox="1">
            <a:spLocks noChangeArrowheads="1"/>
          </p:cNvSpPr>
          <p:nvPr/>
        </p:nvSpPr>
        <p:spPr bwMode="auto">
          <a:xfrm>
            <a:off x="2099213" y="550409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4" name="Text Box 29"/>
          <p:cNvSpPr txBox="1">
            <a:spLocks noChangeArrowheads="1"/>
          </p:cNvSpPr>
          <p:nvPr/>
        </p:nvSpPr>
        <p:spPr bwMode="auto">
          <a:xfrm flipH="1">
            <a:off x="6460597" y="240136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5" name="Text Box 29"/>
          <p:cNvSpPr txBox="1">
            <a:spLocks noChangeArrowheads="1"/>
          </p:cNvSpPr>
          <p:nvPr/>
        </p:nvSpPr>
        <p:spPr bwMode="auto">
          <a:xfrm flipH="1">
            <a:off x="7040238" y="331789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6" name="Text Box 29"/>
          <p:cNvSpPr txBox="1">
            <a:spLocks noChangeArrowheads="1"/>
          </p:cNvSpPr>
          <p:nvPr/>
        </p:nvSpPr>
        <p:spPr bwMode="auto">
          <a:xfrm flipH="1">
            <a:off x="7040238" y="4597089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7" name="Text Box 29"/>
          <p:cNvSpPr txBox="1">
            <a:spLocks noChangeArrowheads="1"/>
          </p:cNvSpPr>
          <p:nvPr/>
        </p:nvSpPr>
        <p:spPr bwMode="auto">
          <a:xfrm flipH="1">
            <a:off x="6460597" y="550409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138" name="TextBox 63"/>
          <p:cNvSpPr txBox="1">
            <a:spLocks noChangeArrowheads="1"/>
          </p:cNvSpPr>
          <p:nvPr/>
        </p:nvSpPr>
        <p:spPr bwMode="auto">
          <a:xfrm>
            <a:off x="2736850" y="5864225"/>
            <a:ext cx="3667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39" name="TextBox 64"/>
          <p:cNvSpPr txBox="1">
            <a:spLocks noChangeArrowheads="1"/>
          </p:cNvSpPr>
          <p:nvPr/>
        </p:nvSpPr>
        <p:spPr bwMode="auto">
          <a:xfrm>
            <a:off x="366713" y="1538288"/>
            <a:ext cx="5538787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156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8</cp:revision>
  <dcterms:created xsi:type="dcterms:W3CDTF">2014-02-28T09:23:05Z</dcterms:created>
  <dcterms:modified xsi:type="dcterms:W3CDTF">2014-03-09T12:38:57Z</dcterms:modified>
</cp:coreProperties>
</file>