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27584" y="627534"/>
            <a:ext cx="77048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26"/>
          <p:cNvGrpSpPr/>
          <p:nvPr/>
        </p:nvGrpSpPr>
        <p:grpSpPr>
          <a:xfrm>
            <a:off x="3521424" y="2649296"/>
            <a:ext cx="2155193" cy="1994671"/>
            <a:chOff x="2989625" y="2271494"/>
            <a:chExt cx="3187909" cy="3187910"/>
          </a:xfrm>
          <a:solidFill>
            <a:schemeClr val="tx1">
              <a:alpha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>
              <a:rot lat="18299998" lon="0" rev="0"/>
            </a:camera>
            <a:lightRig rig="balanced" dir="t"/>
          </a:scene3d>
        </p:grpSpPr>
        <p:sp>
          <p:nvSpPr>
            <p:cNvPr id="6" name="막힌 원호 27"/>
            <p:cNvSpPr/>
            <p:nvPr/>
          </p:nvSpPr>
          <p:spPr>
            <a:xfrm rot="5400000">
              <a:off x="2989625" y="2271494"/>
              <a:ext cx="3187909" cy="3187909"/>
            </a:xfrm>
            <a:prstGeom prst="blockArc">
              <a:avLst>
                <a:gd name="adj1" fmla="val 10828547"/>
                <a:gd name="adj2" fmla="val 21558280"/>
                <a:gd name="adj3" fmla="val 7716"/>
              </a:avLst>
            </a:prstGeom>
            <a:grpFill/>
            <a:ln>
              <a:noFill/>
            </a:ln>
            <a:sp3d>
              <a:bevelT w="0" h="0"/>
              <a:bevelB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막힌 원호 28"/>
            <p:cNvSpPr/>
            <p:nvPr/>
          </p:nvSpPr>
          <p:spPr>
            <a:xfrm rot="16200000">
              <a:off x="2989625" y="2271495"/>
              <a:ext cx="3187909" cy="3187909"/>
            </a:xfrm>
            <a:prstGeom prst="blockArc">
              <a:avLst>
                <a:gd name="adj1" fmla="val 10844298"/>
                <a:gd name="adj2" fmla="val 21558280"/>
                <a:gd name="adj3" fmla="val 7716"/>
              </a:avLst>
            </a:prstGeom>
            <a:grpFill/>
            <a:ln>
              <a:noFill/>
            </a:ln>
            <a:sp3d>
              <a:bevelT w="0" h="0"/>
              <a:bevelB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" name="모서리가 둥근 직사각형 25"/>
          <p:cNvSpPr/>
          <p:nvPr/>
        </p:nvSpPr>
        <p:spPr>
          <a:xfrm flipH="1">
            <a:off x="5002284" y="1275817"/>
            <a:ext cx="2794303" cy="1657576"/>
          </a:xfrm>
          <a:prstGeom prst="roundRect">
            <a:avLst>
              <a:gd name="adj" fmla="val 8226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15240">
            <a:noFill/>
          </a:ln>
          <a:effectLst>
            <a:outerShdw dist="38100" dir="2700000" algn="tl" rotWithShape="0">
              <a:prstClr val="black">
                <a:alpha val="5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5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15"/>
          <p:cNvSpPr/>
          <p:nvPr/>
        </p:nvSpPr>
        <p:spPr>
          <a:xfrm>
            <a:off x="1459884" y="1275817"/>
            <a:ext cx="2694009" cy="1657576"/>
          </a:xfrm>
          <a:prstGeom prst="roundRect">
            <a:avLst>
              <a:gd name="adj" fmla="val 7288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5240">
            <a:noFill/>
          </a:ln>
          <a:effectLst>
            <a:outerShdw dist="38100" dir="2700000" algn="tl" rotWithShape="0">
              <a:prstClr val="black">
                <a:alpha val="5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5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그룹 23"/>
          <p:cNvGrpSpPr/>
          <p:nvPr/>
        </p:nvGrpSpPr>
        <p:grpSpPr>
          <a:xfrm>
            <a:off x="3532312" y="2387756"/>
            <a:ext cx="2128733" cy="2128733"/>
            <a:chOff x="2989625" y="2271494"/>
            <a:chExt cx="3187909" cy="318791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>
              <a:rot lat="17999998" lon="0" rev="0"/>
            </a:camera>
            <a:lightRig rig="balanced" dir="t"/>
          </a:scene3d>
        </p:grpSpPr>
        <p:sp>
          <p:nvSpPr>
            <p:cNvPr id="11" name="막힌 원호 8"/>
            <p:cNvSpPr/>
            <p:nvPr/>
          </p:nvSpPr>
          <p:spPr>
            <a:xfrm rot="5400000">
              <a:off x="2989625" y="2271494"/>
              <a:ext cx="3187909" cy="3187909"/>
            </a:xfrm>
            <a:prstGeom prst="blockArc">
              <a:avLst>
                <a:gd name="adj1" fmla="val 10828547"/>
                <a:gd name="adj2" fmla="val 21558280"/>
                <a:gd name="adj3" fmla="val 7716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76200">
              <a:bevelT w="50800" h="25400"/>
              <a:bevelB w="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막힌 원호 7"/>
            <p:cNvSpPr/>
            <p:nvPr/>
          </p:nvSpPr>
          <p:spPr>
            <a:xfrm rot="16200000">
              <a:off x="2989625" y="2271495"/>
              <a:ext cx="3187909" cy="3187909"/>
            </a:xfrm>
            <a:prstGeom prst="blockArc">
              <a:avLst>
                <a:gd name="adj1" fmla="val 10844298"/>
                <a:gd name="adj2" fmla="val 21558280"/>
                <a:gd name="adj3" fmla="val 7716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76200">
              <a:bevelT w="50800" h="25400"/>
              <a:bevelB w="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Oval 69"/>
          <p:cNvSpPr>
            <a:spLocks noChangeArrowheads="1"/>
          </p:cNvSpPr>
          <p:nvPr/>
        </p:nvSpPr>
        <p:spPr bwMode="auto">
          <a:xfrm rot="19800000">
            <a:off x="3518125" y="3114317"/>
            <a:ext cx="588295" cy="15161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9833" y="2525667"/>
            <a:ext cx="349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</a:t>
            </a:r>
            <a:endParaRPr lang="ko-KR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03685" y="2525667"/>
            <a:ext cx="349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</a:t>
            </a:r>
            <a:endParaRPr lang="ko-KR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그룹 42"/>
          <p:cNvGrpSpPr>
            <a:grpSpLocks/>
          </p:cNvGrpSpPr>
          <p:nvPr/>
        </p:nvGrpSpPr>
        <p:grpSpPr bwMode="auto">
          <a:xfrm>
            <a:off x="1681250" y="1347614"/>
            <a:ext cx="2026654" cy="1231981"/>
            <a:chOff x="2800263" y="2378930"/>
            <a:chExt cx="1543267" cy="2000526"/>
          </a:xfrm>
        </p:grpSpPr>
        <p:sp>
          <p:nvSpPr>
            <p:cNvPr id="17" name="TextBox 57"/>
            <p:cNvSpPr txBox="1">
              <a:spLocks noChangeArrowheads="1"/>
            </p:cNvSpPr>
            <p:nvPr/>
          </p:nvSpPr>
          <p:spPr bwMode="auto">
            <a:xfrm>
              <a:off x="2800263" y="2378930"/>
              <a:ext cx="1543267" cy="449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860294" y="2655226"/>
              <a:ext cx="1250489" cy="17242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Oval 111"/>
          <p:cNvSpPr>
            <a:spLocks noChangeArrowheads="1"/>
          </p:cNvSpPr>
          <p:nvPr/>
        </p:nvSpPr>
        <p:spPr bwMode="auto">
          <a:xfrm>
            <a:off x="3930423" y="3224452"/>
            <a:ext cx="1335687" cy="687681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rgbClr val="FFFFFF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20" name="그룹 42"/>
          <p:cNvGrpSpPr>
            <a:grpSpLocks/>
          </p:cNvGrpSpPr>
          <p:nvPr/>
        </p:nvGrpSpPr>
        <p:grpSpPr bwMode="auto">
          <a:xfrm>
            <a:off x="1681249" y="2139703"/>
            <a:ext cx="1947820" cy="1247263"/>
            <a:chOff x="2738429" y="2658317"/>
            <a:chExt cx="1543267" cy="2025344"/>
          </a:xfrm>
        </p:grpSpPr>
        <p:sp>
          <p:nvSpPr>
            <p:cNvPr id="21" name="TextBox 57"/>
            <p:cNvSpPr txBox="1">
              <a:spLocks noChangeArrowheads="1"/>
            </p:cNvSpPr>
            <p:nvPr/>
          </p:nvSpPr>
          <p:spPr bwMode="auto">
            <a:xfrm>
              <a:off x="2738429" y="2658317"/>
              <a:ext cx="1543267" cy="449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797831" y="2959432"/>
              <a:ext cx="1250489" cy="17242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AutoShape 12"/>
          <p:cNvSpPr>
            <a:spLocks noChangeArrowheads="1"/>
          </p:cNvSpPr>
          <p:nvPr/>
        </p:nvSpPr>
        <p:spPr bwMode="auto">
          <a:xfrm rot="16200000">
            <a:off x="3032432" y="2022542"/>
            <a:ext cx="1297757" cy="234931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6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17"/>
          <p:cNvSpPr txBox="1">
            <a:spLocks noChangeArrowheads="1"/>
          </p:cNvSpPr>
          <p:nvPr/>
        </p:nvSpPr>
        <p:spPr bwMode="auto">
          <a:xfrm rot="19800000">
            <a:off x="3294063" y="1806051"/>
            <a:ext cx="773253" cy="261610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311657" y="4326944"/>
            <a:ext cx="4623274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6" name="Oval 69"/>
          <p:cNvSpPr>
            <a:spLocks noChangeArrowheads="1"/>
          </p:cNvSpPr>
          <p:nvPr/>
        </p:nvSpPr>
        <p:spPr bwMode="auto">
          <a:xfrm rot="19800000">
            <a:off x="4923156" y="3730945"/>
            <a:ext cx="759389" cy="195704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37" name="그룹 42"/>
          <p:cNvGrpSpPr>
            <a:grpSpLocks/>
          </p:cNvGrpSpPr>
          <p:nvPr/>
        </p:nvGrpSpPr>
        <p:grpSpPr bwMode="auto">
          <a:xfrm>
            <a:off x="5209642" y="1347614"/>
            <a:ext cx="2026654" cy="1231981"/>
            <a:chOff x="2800263" y="2378930"/>
            <a:chExt cx="1543267" cy="2000526"/>
          </a:xfrm>
        </p:grpSpPr>
        <p:sp>
          <p:nvSpPr>
            <p:cNvPr id="38" name="TextBox 57"/>
            <p:cNvSpPr txBox="1">
              <a:spLocks noChangeArrowheads="1"/>
            </p:cNvSpPr>
            <p:nvPr/>
          </p:nvSpPr>
          <p:spPr bwMode="auto">
            <a:xfrm>
              <a:off x="2800263" y="2378930"/>
              <a:ext cx="1543267" cy="449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860294" y="2655226"/>
              <a:ext cx="1250489" cy="17242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0" name="그룹 42"/>
          <p:cNvGrpSpPr>
            <a:grpSpLocks/>
          </p:cNvGrpSpPr>
          <p:nvPr/>
        </p:nvGrpSpPr>
        <p:grpSpPr bwMode="auto">
          <a:xfrm>
            <a:off x="5209641" y="2139703"/>
            <a:ext cx="1947820" cy="1247263"/>
            <a:chOff x="2738429" y="2658317"/>
            <a:chExt cx="1543267" cy="2025344"/>
          </a:xfrm>
        </p:grpSpPr>
        <p:sp>
          <p:nvSpPr>
            <p:cNvPr id="41" name="TextBox 57"/>
            <p:cNvSpPr txBox="1">
              <a:spLocks noChangeArrowheads="1"/>
            </p:cNvSpPr>
            <p:nvPr/>
          </p:nvSpPr>
          <p:spPr bwMode="auto">
            <a:xfrm>
              <a:off x="2738429" y="2658317"/>
              <a:ext cx="1543267" cy="449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797831" y="2959432"/>
              <a:ext cx="1250489" cy="17242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3" name="AutoShape 12"/>
          <p:cNvSpPr>
            <a:spLocks noChangeArrowheads="1"/>
          </p:cNvSpPr>
          <p:nvPr/>
        </p:nvSpPr>
        <p:spPr bwMode="auto">
          <a:xfrm rot="16200000">
            <a:off x="6648832" y="2022542"/>
            <a:ext cx="1297757" cy="234931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6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 Box 17"/>
          <p:cNvSpPr txBox="1">
            <a:spLocks noChangeArrowheads="1"/>
          </p:cNvSpPr>
          <p:nvPr/>
        </p:nvSpPr>
        <p:spPr bwMode="auto">
          <a:xfrm rot="19800000">
            <a:off x="6907136" y="1793629"/>
            <a:ext cx="822940" cy="261610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7" name="그룹 26"/>
          <p:cNvGrpSpPr/>
          <p:nvPr/>
        </p:nvGrpSpPr>
        <p:grpSpPr>
          <a:xfrm>
            <a:off x="3521424" y="2649296"/>
            <a:ext cx="2155193" cy="1994671"/>
            <a:chOff x="2989625" y="2271494"/>
            <a:chExt cx="3187909" cy="3187910"/>
          </a:xfrm>
          <a:solidFill>
            <a:schemeClr val="tx1">
              <a:alpha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>
              <a:rot lat="18299998" lon="0" rev="0"/>
            </a:camera>
            <a:lightRig rig="balanced" dir="t"/>
          </a:scene3d>
        </p:grpSpPr>
        <p:sp>
          <p:nvSpPr>
            <p:cNvPr id="38" name="막힌 원호 27"/>
            <p:cNvSpPr/>
            <p:nvPr/>
          </p:nvSpPr>
          <p:spPr>
            <a:xfrm rot="5400000">
              <a:off x="2989625" y="2271494"/>
              <a:ext cx="3187909" cy="3187909"/>
            </a:xfrm>
            <a:prstGeom prst="blockArc">
              <a:avLst>
                <a:gd name="adj1" fmla="val 10828547"/>
                <a:gd name="adj2" fmla="val 21558280"/>
                <a:gd name="adj3" fmla="val 7716"/>
              </a:avLst>
            </a:prstGeom>
            <a:grpFill/>
            <a:ln>
              <a:noFill/>
            </a:ln>
            <a:sp3d>
              <a:bevelT w="0" h="0"/>
              <a:bevelB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막힌 원호 28"/>
            <p:cNvSpPr/>
            <p:nvPr/>
          </p:nvSpPr>
          <p:spPr>
            <a:xfrm rot="16200000">
              <a:off x="2989625" y="2271495"/>
              <a:ext cx="3187909" cy="3187909"/>
            </a:xfrm>
            <a:prstGeom prst="blockArc">
              <a:avLst>
                <a:gd name="adj1" fmla="val 10844298"/>
                <a:gd name="adj2" fmla="val 21558280"/>
                <a:gd name="adj3" fmla="val 7716"/>
              </a:avLst>
            </a:prstGeom>
            <a:grpFill/>
            <a:ln>
              <a:noFill/>
            </a:ln>
            <a:sp3d>
              <a:bevelT w="0" h="0"/>
              <a:bevelB w="0" h="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0" name="모서리가 둥근 직사각형 25"/>
          <p:cNvSpPr/>
          <p:nvPr/>
        </p:nvSpPr>
        <p:spPr>
          <a:xfrm flipH="1">
            <a:off x="5002284" y="1275817"/>
            <a:ext cx="2794303" cy="1657576"/>
          </a:xfrm>
          <a:prstGeom prst="roundRect">
            <a:avLst>
              <a:gd name="adj" fmla="val 8226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15240">
            <a:noFill/>
          </a:ln>
          <a:effectLst>
            <a:outerShdw dist="38100" dir="2700000" algn="tl" rotWithShape="0">
              <a:prstClr val="black">
                <a:alpha val="5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5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모서리가 둥근 직사각형 15"/>
          <p:cNvSpPr/>
          <p:nvPr/>
        </p:nvSpPr>
        <p:spPr>
          <a:xfrm>
            <a:off x="1459884" y="1275817"/>
            <a:ext cx="2694009" cy="1657576"/>
          </a:xfrm>
          <a:prstGeom prst="roundRect">
            <a:avLst>
              <a:gd name="adj" fmla="val 7288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5240">
            <a:noFill/>
          </a:ln>
          <a:effectLst>
            <a:outerShdw dist="38100" dir="2700000" algn="tl" rotWithShape="0">
              <a:prstClr val="black">
                <a:alpha val="5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5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2" name="그룹 23"/>
          <p:cNvGrpSpPr/>
          <p:nvPr/>
        </p:nvGrpSpPr>
        <p:grpSpPr>
          <a:xfrm>
            <a:off x="3532312" y="2387756"/>
            <a:ext cx="2128733" cy="2128733"/>
            <a:chOff x="2989625" y="2271494"/>
            <a:chExt cx="3187909" cy="318791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>
              <a:rot lat="17999998" lon="0" rev="0"/>
            </a:camera>
            <a:lightRig rig="balanced" dir="t"/>
          </a:scene3d>
        </p:grpSpPr>
        <p:sp>
          <p:nvSpPr>
            <p:cNvPr id="43" name="막힌 원호 8"/>
            <p:cNvSpPr/>
            <p:nvPr/>
          </p:nvSpPr>
          <p:spPr>
            <a:xfrm rot="5400000">
              <a:off x="2989625" y="2271494"/>
              <a:ext cx="3187909" cy="3187909"/>
            </a:xfrm>
            <a:prstGeom prst="blockArc">
              <a:avLst>
                <a:gd name="adj1" fmla="val 10828547"/>
                <a:gd name="adj2" fmla="val 21558280"/>
                <a:gd name="adj3" fmla="val 7716"/>
              </a:avLst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76200">
              <a:bevelT w="50800" h="25400"/>
              <a:bevelB w="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막힌 원호 7"/>
            <p:cNvSpPr/>
            <p:nvPr/>
          </p:nvSpPr>
          <p:spPr>
            <a:xfrm rot="16200000">
              <a:off x="2989625" y="2271495"/>
              <a:ext cx="3187909" cy="3187909"/>
            </a:xfrm>
            <a:prstGeom prst="blockArc">
              <a:avLst>
                <a:gd name="adj1" fmla="val 10844298"/>
                <a:gd name="adj2" fmla="val 21558280"/>
                <a:gd name="adj3" fmla="val 7716"/>
              </a:avLst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76200">
              <a:bevelT w="50800" h="25400"/>
              <a:bevelB w="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5" name="Oval 69"/>
          <p:cNvSpPr>
            <a:spLocks noChangeArrowheads="1"/>
          </p:cNvSpPr>
          <p:nvPr/>
        </p:nvSpPr>
        <p:spPr bwMode="auto">
          <a:xfrm rot="19800000">
            <a:off x="3518125" y="3114317"/>
            <a:ext cx="588295" cy="15161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819833" y="2525667"/>
            <a:ext cx="349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</a:t>
            </a:r>
            <a:endParaRPr lang="ko-KR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03685" y="2525667"/>
            <a:ext cx="349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</a:t>
            </a:r>
            <a:endParaRPr lang="ko-KR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8" name="그룹 42"/>
          <p:cNvGrpSpPr>
            <a:grpSpLocks/>
          </p:cNvGrpSpPr>
          <p:nvPr/>
        </p:nvGrpSpPr>
        <p:grpSpPr bwMode="auto">
          <a:xfrm>
            <a:off x="1681250" y="1347614"/>
            <a:ext cx="2026654" cy="1231981"/>
            <a:chOff x="2800263" y="2378930"/>
            <a:chExt cx="1543267" cy="2000526"/>
          </a:xfrm>
        </p:grpSpPr>
        <p:sp>
          <p:nvSpPr>
            <p:cNvPr id="49" name="TextBox 57"/>
            <p:cNvSpPr txBox="1">
              <a:spLocks noChangeArrowheads="1"/>
            </p:cNvSpPr>
            <p:nvPr/>
          </p:nvSpPr>
          <p:spPr bwMode="auto">
            <a:xfrm>
              <a:off x="2800263" y="2378930"/>
              <a:ext cx="1543267" cy="449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860294" y="2655226"/>
              <a:ext cx="1250489" cy="17242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" name="Oval 111"/>
          <p:cNvSpPr>
            <a:spLocks noChangeArrowheads="1"/>
          </p:cNvSpPr>
          <p:nvPr/>
        </p:nvSpPr>
        <p:spPr bwMode="auto">
          <a:xfrm>
            <a:off x="3930423" y="3224452"/>
            <a:ext cx="1335687" cy="687681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rgbClr val="FFFFFF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52" name="그룹 42"/>
          <p:cNvGrpSpPr>
            <a:grpSpLocks/>
          </p:cNvGrpSpPr>
          <p:nvPr/>
        </p:nvGrpSpPr>
        <p:grpSpPr bwMode="auto">
          <a:xfrm>
            <a:off x="1681249" y="2139703"/>
            <a:ext cx="1947820" cy="1247263"/>
            <a:chOff x="2738429" y="2658317"/>
            <a:chExt cx="1543267" cy="2025344"/>
          </a:xfrm>
        </p:grpSpPr>
        <p:sp>
          <p:nvSpPr>
            <p:cNvPr id="53" name="TextBox 57"/>
            <p:cNvSpPr txBox="1">
              <a:spLocks noChangeArrowheads="1"/>
            </p:cNvSpPr>
            <p:nvPr/>
          </p:nvSpPr>
          <p:spPr bwMode="auto">
            <a:xfrm>
              <a:off x="2738429" y="2658317"/>
              <a:ext cx="1543267" cy="449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797831" y="2959432"/>
              <a:ext cx="1250489" cy="17242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5" name="AutoShape 12"/>
          <p:cNvSpPr>
            <a:spLocks noChangeArrowheads="1"/>
          </p:cNvSpPr>
          <p:nvPr/>
        </p:nvSpPr>
        <p:spPr bwMode="auto">
          <a:xfrm rot="16200000">
            <a:off x="3032432" y="2022542"/>
            <a:ext cx="1297757" cy="234931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6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17"/>
          <p:cNvSpPr txBox="1">
            <a:spLocks noChangeArrowheads="1"/>
          </p:cNvSpPr>
          <p:nvPr/>
        </p:nvSpPr>
        <p:spPr bwMode="auto">
          <a:xfrm rot="19800000">
            <a:off x="3294063" y="1806051"/>
            <a:ext cx="773253" cy="261610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311657" y="4326944"/>
            <a:ext cx="4623274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58" name="Oval 69"/>
          <p:cNvSpPr>
            <a:spLocks noChangeArrowheads="1"/>
          </p:cNvSpPr>
          <p:nvPr/>
        </p:nvSpPr>
        <p:spPr bwMode="auto">
          <a:xfrm rot="19800000">
            <a:off x="4923156" y="3730945"/>
            <a:ext cx="759389" cy="195704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 sz="140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59" name="그룹 42"/>
          <p:cNvGrpSpPr>
            <a:grpSpLocks/>
          </p:cNvGrpSpPr>
          <p:nvPr/>
        </p:nvGrpSpPr>
        <p:grpSpPr bwMode="auto">
          <a:xfrm>
            <a:off x="5209642" y="1347614"/>
            <a:ext cx="2026654" cy="1231981"/>
            <a:chOff x="2800263" y="2378930"/>
            <a:chExt cx="1543267" cy="2000526"/>
          </a:xfrm>
        </p:grpSpPr>
        <p:sp>
          <p:nvSpPr>
            <p:cNvPr id="60" name="TextBox 57"/>
            <p:cNvSpPr txBox="1">
              <a:spLocks noChangeArrowheads="1"/>
            </p:cNvSpPr>
            <p:nvPr/>
          </p:nvSpPr>
          <p:spPr bwMode="auto">
            <a:xfrm>
              <a:off x="2800263" y="2378930"/>
              <a:ext cx="1543267" cy="449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860294" y="2655226"/>
              <a:ext cx="1250489" cy="17242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2" name="그룹 42"/>
          <p:cNvGrpSpPr>
            <a:grpSpLocks/>
          </p:cNvGrpSpPr>
          <p:nvPr/>
        </p:nvGrpSpPr>
        <p:grpSpPr bwMode="auto">
          <a:xfrm>
            <a:off x="5209641" y="2139703"/>
            <a:ext cx="1947820" cy="1247263"/>
            <a:chOff x="2738429" y="2658317"/>
            <a:chExt cx="1543267" cy="2025344"/>
          </a:xfrm>
        </p:grpSpPr>
        <p:sp>
          <p:nvSpPr>
            <p:cNvPr id="63" name="TextBox 57"/>
            <p:cNvSpPr txBox="1">
              <a:spLocks noChangeArrowheads="1"/>
            </p:cNvSpPr>
            <p:nvPr/>
          </p:nvSpPr>
          <p:spPr bwMode="auto">
            <a:xfrm>
              <a:off x="2738429" y="2658317"/>
              <a:ext cx="1543267" cy="449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797831" y="2959432"/>
              <a:ext cx="1250489" cy="17242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5" name="AutoShape 12"/>
          <p:cNvSpPr>
            <a:spLocks noChangeArrowheads="1"/>
          </p:cNvSpPr>
          <p:nvPr/>
        </p:nvSpPr>
        <p:spPr bwMode="auto">
          <a:xfrm rot="16200000">
            <a:off x="6648832" y="2022542"/>
            <a:ext cx="1297757" cy="234931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6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 Box 17"/>
          <p:cNvSpPr txBox="1">
            <a:spLocks noChangeArrowheads="1"/>
          </p:cNvSpPr>
          <p:nvPr/>
        </p:nvSpPr>
        <p:spPr bwMode="auto">
          <a:xfrm rot="19800000">
            <a:off x="6907136" y="1793629"/>
            <a:ext cx="822940" cy="261610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 Box 2"/>
          <p:cNvSpPr txBox="1">
            <a:spLocks noChangeArrowheads="1"/>
          </p:cNvSpPr>
          <p:nvPr/>
        </p:nvSpPr>
        <p:spPr bwMode="auto">
          <a:xfrm>
            <a:off x="827584" y="627534"/>
            <a:ext cx="77048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202</Words>
  <Application>Microsoft Office PowerPoint</Application>
  <PresentationFormat>On-screen Show (16:9)</PresentationFormat>
  <Paragraphs>50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2014-03-15T03:39:47Z</dcterms:modified>
</cp:coreProperties>
</file>