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6"/>
          <p:cNvGrpSpPr/>
          <p:nvPr/>
        </p:nvGrpSpPr>
        <p:grpSpPr>
          <a:xfrm>
            <a:off x="3521424" y="2649296"/>
            <a:ext cx="2155193" cy="1994671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6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모서리가 둥근 직사각형 25"/>
          <p:cNvSpPr/>
          <p:nvPr/>
        </p:nvSpPr>
        <p:spPr>
          <a:xfrm flipH="1">
            <a:off x="5002284" y="1275817"/>
            <a:ext cx="2794303" cy="1657576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5"/>
          <p:cNvSpPr/>
          <p:nvPr/>
        </p:nvSpPr>
        <p:spPr>
          <a:xfrm>
            <a:off x="1459884" y="1275817"/>
            <a:ext cx="2694009" cy="1657576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23"/>
          <p:cNvGrpSpPr/>
          <p:nvPr/>
        </p:nvGrpSpPr>
        <p:grpSpPr>
          <a:xfrm>
            <a:off x="3532312" y="2387756"/>
            <a:ext cx="2128733" cy="2128733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11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69"/>
          <p:cNvSpPr>
            <a:spLocks noChangeArrowheads="1"/>
          </p:cNvSpPr>
          <p:nvPr/>
        </p:nvSpPr>
        <p:spPr bwMode="auto">
          <a:xfrm rot="19800000">
            <a:off x="3518125" y="3114317"/>
            <a:ext cx="588295" cy="15161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9833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3685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42"/>
          <p:cNvGrpSpPr>
            <a:grpSpLocks/>
          </p:cNvGrpSpPr>
          <p:nvPr/>
        </p:nvGrpSpPr>
        <p:grpSpPr bwMode="auto">
          <a:xfrm>
            <a:off x="1681250" y="1347614"/>
            <a:ext cx="2026654" cy="1231981"/>
            <a:chOff x="2800263" y="2378930"/>
            <a:chExt cx="1543267" cy="2000526"/>
          </a:xfrm>
        </p:grpSpPr>
        <p:sp>
          <p:nvSpPr>
            <p:cNvPr id="17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Oval 111"/>
          <p:cNvSpPr>
            <a:spLocks noChangeArrowheads="1"/>
          </p:cNvSpPr>
          <p:nvPr/>
        </p:nvSpPr>
        <p:spPr bwMode="auto">
          <a:xfrm>
            <a:off x="3930423" y="3224452"/>
            <a:ext cx="1335687" cy="68768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0" name="그룹 42"/>
          <p:cNvGrpSpPr>
            <a:grpSpLocks/>
          </p:cNvGrpSpPr>
          <p:nvPr/>
        </p:nvGrpSpPr>
        <p:grpSpPr bwMode="auto">
          <a:xfrm>
            <a:off x="1681249" y="2139703"/>
            <a:ext cx="1947820" cy="1247263"/>
            <a:chOff x="2738429" y="2658317"/>
            <a:chExt cx="1543267" cy="2025344"/>
          </a:xfrm>
        </p:grpSpPr>
        <p:sp>
          <p:nvSpPr>
            <p:cNvPr id="21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AutoShape 12"/>
          <p:cNvSpPr>
            <a:spLocks noChangeArrowheads="1"/>
          </p:cNvSpPr>
          <p:nvPr/>
        </p:nvSpPr>
        <p:spPr bwMode="auto">
          <a:xfrm rot="16200000">
            <a:off x="30324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3294063" y="1806051"/>
            <a:ext cx="773253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11657" y="4326944"/>
            <a:ext cx="462327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6" name="Oval 69"/>
          <p:cNvSpPr>
            <a:spLocks noChangeArrowheads="1"/>
          </p:cNvSpPr>
          <p:nvPr/>
        </p:nvSpPr>
        <p:spPr bwMode="auto">
          <a:xfrm rot="19800000">
            <a:off x="4923156" y="3730945"/>
            <a:ext cx="759389" cy="19570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37" name="그룹 42"/>
          <p:cNvGrpSpPr>
            <a:grpSpLocks/>
          </p:cNvGrpSpPr>
          <p:nvPr/>
        </p:nvGrpSpPr>
        <p:grpSpPr bwMode="auto">
          <a:xfrm>
            <a:off x="5209642" y="1347614"/>
            <a:ext cx="2026654" cy="1231981"/>
            <a:chOff x="2800263" y="2378930"/>
            <a:chExt cx="1543267" cy="2000526"/>
          </a:xfrm>
        </p:grpSpPr>
        <p:sp>
          <p:nvSpPr>
            <p:cNvPr id="38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그룹 42"/>
          <p:cNvGrpSpPr>
            <a:grpSpLocks/>
          </p:cNvGrpSpPr>
          <p:nvPr/>
        </p:nvGrpSpPr>
        <p:grpSpPr bwMode="auto">
          <a:xfrm>
            <a:off x="5209641" y="2139703"/>
            <a:ext cx="1947820" cy="1247263"/>
            <a:chOff x="2738429" y="2658317"/>
            <a:chExt cx="1543267" cy="2025344"/>
          </a:xfrm>
        </p:grpSpPr>
        <p:sp>
          <p:nvSpPr>
            <p:cNvPr id="41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AutoShape 12"/>
          <p:cNvSpPr>
            <a:spLocks noChangeArrowheads="1"/>
          </p:cNvSpPr>
          <p:nvPr/>
        </p:nvSpPr>
        <p:spPr bwMode="auto">
          <a:xfrm rot="16200000">
            <a:off x="66488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17"/>
          <p:cNvSpPr txBox="1">
            <a:spLocks noChangeArrowheads="1"/>
          </p:cNvSpPr>
          <p:nvPr/>
        </p:nvSpPr>
        <p:spPr bwMode="auto">
          <a:xfrm rot="19800000">
            <a:off x="6907136" y="1793629"/>
            <a:ext cx="822940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그룹 26"/>
          <p:cNvGrpSpPr/>
          <p:nvPr/>
        </p:nvGrpSpPr>
        <p:grpSpPr>
          <a:xfrm>
            <a:off x="3521424" y="2649296"/>
            <a:ext cx="2155193" cy="1994671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38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모서리가 둥근 직사각형 25"/>
          <p:cNvSpPr/>
          <p:nvPr/>
        </p:nvSpPr>
        <p:spPr>
          <a:xfrm flipH="1">
            <a:off x="5002284" y="1275817"/>
            <a:ext cx="2794303" cy="1657576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모서리가 둥근 직사각형 15"/>
          <p:cNvSpPr/>
          <p:nvPr/>
        </p:nvSpPr>
        <p:spPr>
          <a:xfrm>
            <a:off x="1459884" y="1275817"/>
            <a:ext cx="2694009" cy="1657576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그룹 23"/>
          <p:cNvGrpSpPr/>
          <p:nvPr/>
        </p:nvGrpSpPr>
        <p:grpSpPr>
          <a:xfrm>
            <a:off x="3532312" y="2387756"/>
            <a:ext cx="2128733" cy="2128733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43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Oval 69"/>
          <p:cNvSpPr>
            <a:spLocks noChangeArrowheads="1"/>
          </p:cNvSpPr>
          <p:nvPr/>
        </p:nvSpPr>
        <p:spPr bwMode="auto">
          <a:xfrm rot="19800000">
            <a:off x="3518125" y="3114317"/>
            <a:ext cx="588295" cy="15161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19833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3685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그룹 42"/>
          <p:cNvGrpSpPr>
            <a:grpSpLocks/>
          </p:cNvGrpSpPr>
          <p:nvPr/>
        </p:nvGrpSpPr>
        <p:grpSpPr bwMode="auto">
          <a:xfrm>
            <a:off x="1681250" y="1347614"/>
            <a:ext cx="2026654" cy="1231981"/>
            <a:chOff x="2800263" y="2378930"/>
            <a:chExt cx="1543267" cy="2000526"/>
          </a:xfrm>
        </p:grpSpPr>
        <p:sp>
          <p:nvSpPr>
            <p:cNvPr id="49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Oval 111"/>
          <p:cNvSpPr>
            <a:spLocks noChangeArrowheads="1"/>
          </p:cNvSpPr>
          <p:nvPr/>
        </p:nvSpPr>
        <p:spPr bwMode="auto">
          <a:xfrm>
            <a:off x="3930423" y="3224452"/>
            <a:ext cx="1335687" cy="68768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2" name="그룹 42"/>
          <p:cNvGrpSpPr>
            <a:grpSpLocks/>
          </p:cNvGrpSpPr>
          <p:nvPr/>
        </p:nvGrpSpPr>
        <p:grpSpPr bwMode="auto">
          <a:xfrm>
            <a:off x="1681249" y="2139703"/>
            <a:ext cx="1947820" cy="1247263"/>
            <a:chOff x="2738429" y="2658317"/>
            <a:chExt cx="1543267" cy="2025344"/>
          </a:xfrm>
        </p:grpSpPr>
        <p:sp>
          <p:nvSpPr>
            <p:cNvPr id="53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AutoShape 12"/>
          <p:cNvSpPr>
            <a:spLocks noChangeArrowheads="1"/>
          </p:cNvSpPr>
          <p:nvPr/>
        </p:nvSpPr>
        <p:spPr bwMode="auto">
          <a:xfrm rot="16200000">
            <a:off x="30324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 rot="19800000">
            <a:off x="3294063" y="1806051"/>
            <a:ext cx="773253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311657" y="4326944"/>
            <a:ext cx="462327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8" name="Oval 69"/>
          <p:cNvSpPr>
            <a:spLocks noChangeArrowheads="1"/>
          </p:cNvSpPr>
          <p:nvPr/>
        </p:nvSpPr>
        <p:spPr bwMode="auto">
          <a:xfrm rot="19800000">
            <a:off x="4923156" y="3730945"/>
            <a:ext cx="759389" cy="19570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9" name="그룹 42"/>
          <p:cNvGrpSpPr>
            <a:grpSpLocks/>
          </p:cNvGrpSpPr>
          <p:nvPr/>
        </p:nvGrpSpPr>
        <p:grpSpPr bwMode="auto">
          <a:xfrm>
            <a:off x="5209642" y="1347614"/>
            <a:ext cx="2026654" cy="1231981"/>
            <a:chOff x="2800263" y="2378930"/>
            <a:chExt cx="1543267" cy="2000526"/>
          </a:xfrm>
        </p:grpSpPr>
        <p:sp>
          <p:nvSpPr>
            <p:cNvPr id="60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" name="그룹 42"/>
          <p:cNvGrpSpPr>
            <a:grpSpLocks/>
          </p:cNvGrpSpPr>
          <p:nvPr/>
        </p:nvGrpSpPr>
        <p:grpSpPr bwMode="auto">
          <a:xfrm>
            <a:off x="5209641" y="2139703"/>
            <a:ext cx="1947820" cy="1247263"/>
            <a:chOff x="2738429" y="2658317"/>
            <a:chExt cx="1543267" cy="2025344"/>
          </a:xfrm>
        </p:grpSpPr>
        <p:sp>
          <p:nvSpPr>
            <p:cNvPr id="63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AutoShape 12"/>
          <p:cNvSpPr>
            <a:spLocks noChangeArrowheads="1"/>
          </p:cNvSpPr>
          <p:nvPr/>
        </p:nvSpPr>
        <p:spPr bwMode="auto">
          <a:xfrm rot="16200000">
            <a:off x="66488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17"/>
          <p:cNvSpPr txBox="1">
            <a:spLocks noChangeArrowheads="1"/>
          </p:cNvSpPr>
          <p:nvPr/>
        </p:nvSpPr>
        <p:spPr bwMode="auto">
          <a:xfrm rot="19800000">
            <a:off x="6907136" y="1793629"/>
            <a:ext cx="822940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868144" y="2571750"/>
            <a:ext cx="2808312" cy="1008112"/>
          </a:xfrm>
          <a:prstGeom prst="wedgeRoundRectCallout">
            <a:avLst>
              <a:gd name="adj1" fmla="val -145522"/>
              <a:gd name="adj2" fmla="val -82882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214</Words>
  <Application>Microsoft Office PowerPoint</Application>
  <PresentationFormat>On-screen Show (16:9)</PresentationFormat>
  <Paragraphs>52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2014-03-08T00:49:46Z</dcterms:modified>
</cp:coreProperties>
</file>