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3339" y="950466"/>
            <a:ext cx="74690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6"/>
          <p:cNvGrpSpPr/>
          <p:nvPr/>
        </p:nvGrpSpPr>
        <p:grpSpPr>
          <a:xfrm>
            <a:off x="3122175" y="3619105"/>
            <a:ext cx="2984514" cy="2762223"/>
            <a:chOff x="2989625" y="2271494"/>
            <a:chExt cx="3187909" cy="3187910"/>
          </a:xfrm>
          <a:solidFill>
            <a:schemeClr val="tx1">
              <a:alpha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8299998" lon="0" rev="0"/>
            </a:camera>
            <a:lightRig rig="balanced" dir="t"/>
          </a:scene3d>
        </p:grpSpPr>
        <p:sp>
          <p:nvSpPr>
            <p:cNvPr id="6" name="막힌 원호 27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막힌 원호 28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모서리가 둥근 직사각형 25"/>
          <p:cNvSpPr/>
          <p:nvPr/>
        </p:nvSpPr>
        <p:spPr>
          <a:xfrm flipH="1">
            <a:off x="5172873" y="1717110"/>
            <a:ext cx="2676330" cy="2295413"/>
          </a:xfrm>
          <a:prstGeom prst="roundRect">
            <a:avLst>
              <a:gd name="adj" fmla="val 822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15"/>
          <p:cNvSpPr/>
          <p:nvPr/>
        </p:nvSpPr>
        <p:spPr>
          <a:xfrm>
            <a:off x="1321689" y="1717110"/>
            <a:ext cx="2676330" cy="2295413"/>
          </a:xfrm>
          <a:prstGeom prst="roundRect">
            <a:avLst>
              <a:gd name="adj" fmla="val 7288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23"/>
          <p:cNvGrpSpPr/>
          <p:nvPr/>
        </p:nvGrpSpPr>
        <p:grpSpPr>
          <a:xfrm>
            <a:off x="3137252" y="3256925"/>
            <a:ext cx="2947873" cy="2947872"/>
            <a:chOff x="2989625" y="2271494"/>
            <a:chExt cx="3187909" cy="3187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7999998" lon="0" rev="0"/>
            </a:camera>
            <a:lightRig rig="balanced" dir="t"/>
          </a:scene3d>
        </p:grpSpPr>
        <p:sp>
          <p:nvSpPr>
            <p:cNvPr id="11" name="막힌 원호 8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7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Oval 69"/>
          <p:cNvSpPr>
            <a:spLocks noChangeArrowheads="1"/>
          </p:cNvSpPr>
          <p:nvPr/>
        </p:nvSpPr>
        <p:spPr bwMode="auto">
          <a:xfrm rot="19800000">
            <a:off x="3117606" y="4263068"/>
            <a:ext cx="814672" cy="209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35412" y="3447905"/>
            <a:ext cx="48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4811" y="3447905"/>
            <a:ext cx="48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42"/>
          <p:cNvGrpSpPr>
            <a:grpSpLocks/>
          </p:cNvGrpSpPr>
          <p:nvPr/>
        </p:nvGrpSpPr>
        <p:grpSpPr bwMode="auto">
          <a:xfrm>
            <a:off x="1510786" y="2024410"/>
            <a:ext cx="1762512" cy="812707"/>
            <a:chOff x="2800263" y="2378930"/>
            <a:chExt cx="1543267" cy="952986"/>
          </a:xfrm>
        </p:grpSpPr>
        <p:sp>
          <p:nvSpPr>
            <p:cNvPr id="17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324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60293" y="2655226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Oval 111"/>
          <p:cNvSpPr>
            <a:spLocks noChangeArrowheads="1"/>
          </p:cNvSpPr>
          <p:nvPr/>
        </p:nvSpPr>
        <p:spPr bwMode="auto">
          <a:xfrm>
            <a:off x="3688557" y="4415583"/>
            <a:ext cx="1849661" cy="95230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0" name="그룹 42"/>
          <p:cNvGrpSpPr>
            <a:grpSpLocks/>
          </p:cNvGrpSpPr>
          <p:nvPr/>
        </p:nvGrpSpPr>
        <p:grpSpPr bwMode="auto">
          <a:xfrm>
            <a:off x="1510786" y="2889834"/>
            <a:ext cx="1762512" cy="805905"/>
            <a:chOff x="2800890" y="2386904"/>
            <a:chExt cx="1543267" cy="945011"/>
          </a:xfrm>
        </p:grpSpPr>
        <p:sp>
          <p:nvSpPr>
            <p:cNvPr id="21" name="TextBox 57"/>
            <p:cNvSpPr txBox="1">
              <a:spLocks noChangeArrowheads="1"/>
            </p:cNvSpPr>
            <p:nvPr/>
          </p:nvSpPr>
          <p:spPr bwMode="auto">
            <a:xfrm>
              <a:off x="2800890" y="2386904"/>
              <a:ext cx="1543267" cy="32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60293" y="2655225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그룹 42"/>
          <p:cNvGrpSpPr>
            <a:grpSpLocks/>
          </p:cNvGrpSpPr>
          <p:nvPr/>
        </p:nvGrpSpPr>
        <p:grpSpPr bwMode="auto">
          <a:xfrm>
            <a:off x="5511954" y="2038673"/>
            <a:ext cx="1762512" cy="812707"/>
            <a:chOff x="2800263" y="2378930"/>
            <a:chExt cx="1543267" cy="952986"/>
          </a:xfrm>
        </p:grpSpPr>
        <p:sp>
          <p:nvSpPr>
            <p:cNvPr id="24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324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860293" y="2655226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그룹 42"/>
          <p:cNvGrpSpPr>
            <a:grpSpLocks/>
          </p:cNvGrpSpPr>
          <p:nvPr/>
        </p:nvGrpSpPr>
        <p:grpSpPr bwMode="auto">
          <a:xfrm>
            <a:off x="5511954" y="2904097"/>
            <a:ext cx="1762512" cy="805905"/>
            <a:chOff x="2800890" y="2386905"/>
            <a:chExt cx="1543267" cy="945011"/>
          </a:xfrm>
        </p:grpSpPr>
        <p:sp>
          <p:nvSpPr>
            <p:cNvPr id="27" name="TextBox 57"/>
            <p:cNvSpPr txBox="1">
              <a:spLocks noChangeArrowheads="1"/>
            </p:cNvSpPr>
            <p:nvPr/>
          </p:nvSpPr>
          <p:spPr bwMode="auto">
            <a:xfrm>
              <a:off x="2800890" y="2386905"/>
              <a:ext cx="1543267" cy="32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860293" y="2655226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AutoShape 12"/>
          <p:cNvSpPr>
            <a:spLocks noChangeArrowheads="1"/>
          </p:cNvSpPr>
          <p:nvPr/>
        </p:nvSpPr>
        <p:spPr bwMode="auto">
          <a:xfrm rot="16200000">
            <a:off x="2497028" y="2951290"/>
            <a:ext cx="1797135" cy="325333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 rot="19800000">
            <a:off x="2845857" y="2651526"/>
            <a:ext cx="1272008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utoShape 12"/>
          <p:cNvSpPr>
            <a:spLocks noChangeArrowheads="1"/>
          </p:cNvSpPr>
          <p:nvPr/>
        </p:nvSpPr>
        <p:spPr bwMode="auto">
          <a:xfrm rot="16200000">
            <a:off x="6360458" y="2951291"/>
            <a:ext cx="1797135" cy="325333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 rot="19800000">
            <a:off x="6709287" y="2631022"/>
            <a:ext cx="1272008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80044" y="5942316"/>
            <a:ext cx="3380394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4" name="Oval 69"/>
          <p:cNvSpPr>
            <a:spLocks noChangeArrowheads="1"/>
          </p:cNvSpPr>
          <p:nvPr/>
        </p:nvSpPr>
        <p:spPr bwMode="auto">
          <a:xfrm rot="19800000">
            <a:off x="5063295" y="5116975"/>
            <a:ext cx="1051603" cy="27101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3339" y="950466"/>
            <a:ext cx="74690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6"/>
          <p:cNvGrpSpPr/>
          <p:nvPr/>
        </p:nvGrpSpPr>
        <p:grpSpPr>
          <a:xfrm>
            <a:off x="3122175" y="3619105"/>
            <a:ext cx="2984514" cy="2762223"/>
            <a:chOff x="2989625" y="2271494"/>
            <a:chExt cx="3187909" cy="3187910"/>
          </a:xfrm>
          <a:solidFill>
            <a:schemeClr val="tx1">
              <a:alpha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8299998" lon="0" rev="0"/>
            </a:camera>
            <a:lightRig rig="balanced" dir="t"/>
          </a:scene3d>
        </p:grpSpPr>
        <p:sp>
          <p:nvSpPr>
            <p:cNvPr id="6" name="막힌 원호 27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막힌 원호 28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모서리가 둥근 직사각형 25"/>
          <p:cNvSpPr/>
          <p:nvPr/>
        </p:nvSpPr>
        <p:spPr>
          <a:xfrm flipH="1">
            <a:off x="5172873" y="1717110"/>
            <a:ext cx="2676330" cy="2295413"/>
          </a:xfrm>
          <a:prstGeom prst="roundRect">
            <a:avLst>
              <a:gd name="adj" fmla="val 822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15"/>
          <p:cNvSpPr/>
          <p:nvPr/>
        </p:nvSpPr>
        <p:spPr>
          <a:xfrm>
            <a:off x="1321689" y="1717110"/>
            <a:ext cx="2676330" cy="2295413"/>
          </a:xfrm>
          <a:prstGeom prst="roundRect">
            <a:avLst>
              <a:gd name="adj" fmla="val 7288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23"/>
          <p:cNvGrpSpPr/>
          <p:nvPr/>
        </p:nvGrpSpPr>
        <p:grpSpPr>
          <a:xfrm>
            <a:off x="3137252" y="3256925"/>
            <a:ext cx="2947873" cy="2947872"/>
            <a:chOff x="2989625" y="2271494"/>
            <a:chExt cx="3187909" cy="3187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7999998" lon="0" rev="0"/>
            </a:camera>
            <a:lightRig rig="balanced" dir="t"/>
          </a:scene3d>
        </p:grpSpPr>
        <p:sp>
          <p:nvSpPr>
            <p:cNvPr id="11" name="막힌 원호 8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7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Oval 69"/>
          <p:cNvSpPr>
            <a:spLocks noChangeArrowheads="1"/>
          </p:cNvSpPr>
          <p:nvPr/>
        </p:nvSpPr>
        <p:spPr bwMode="auto">
          <a:xfrm rot="19800000">
            <a:off x="3117606" y="4263068"/>
            <a:ext cx="814672" cy="209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35412" y="3447905"/>
            <a:ext cx="48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4811" y="3447905"/>
            <a:ext cx="48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42"/>
          <p:cNvGrpSpPr>
            <a:grpSpLocks/>
          </p:cNvGrpSpPr>
          <p:nvPr/>
        </p:nvGrpSpPr>
        <p:grpSpPr bwMode="auto">
          <a:xfrm>
            <a:off x="1510786" y="2024410"/>
            <a:ext cx="1762512" cy="812707"/>
            <a:chOff x="2800263" y="2378930"/>
            <a:chExt cx="1543267" cy="952986"/>
          </a:xfrm>
        </p:grpSpPr>
        <p:sp>
          <p:nvSpPr>
            <p:cNvPr id="17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324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60293" y="2655226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Oval 111"/>
          <p:cNvSpPr>
            <a:spLocks noChangeArrowheads="1"/>
          </p:cNvSpPr>
          <p:nvPr/>
        </p:nvSpPr>
        <p:spPr bwMode="auto">
          <a:xfrm>
            <a:off x="3688557" y="4415583"/>
            <a:ext cx="1849661" cy="95230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0" name="그룹 42"/>
          <p:cNvGrpSpPr>
            <a:grpSpLocks/>
          </p:cNvGrpSpPr>
          <p:nvPr/>
        </p:nvGrpSpPr>
        <p:grpSpPr bwMode="auto">
          <a:xfrm>
            <a:off x="1510786" y="2889834"/>
            <a:ext cx="1762512" cy="805905"/>
            <a:chOff x="2800890" y="2386904"/>
            <a:chExt cx="1543267" cy="945011"/>
          </a:xfrm>
        </p:grpSpPr>
        <p:sp>
          <p:nvSpPr>
            <p:cNvPr id="21" name="TextBox 57"/>
            <p:cNvSpPr txBox="1">
              <a:spLocks noChangeArrowheads="1"/>
            </p:cNvSpPr>
            <p:nvPr/>
          </p:nvSpPr>
          <p:spPr bwMode="auto">
            <a:xfrm>
              <a:off x="2800890" y="2386904"/>
              <a:ext cx="1543267" cy="32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60293" y="2655225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그룹 42"/>
          <p:cNvGrpSpPr>
            <a:grpSpLocks/>
          </p:cNvGrpSpPr>
          <p:nvPr/>
        </p:nvGrpSpPr>
        <p:grpSpPr bwMode="auto">
          <a:xfrm>
            <a:off x="5511954" y="2038673"/>
            <a:ext cx="1762512" cy="812707"/>
            <a:chOff x="2800263" y="2378930"/>
            <a:chExt cx="1543267" cy="952986"/>
          </a:xfrm>
        </p:grpSpPr>
        <p:sp>
          <p:nvSpPr>
            <p:cNvPr id="24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324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860293" y="2655226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그룹 42"/>
          <p:cNvGrpSpPr>
            <a:grpSpLocks/>
          </p:cNvGrpSpPr>
          <p:nvPr/>
        </p:nvGrpSpPr>
        <p:grpSpPr bwMode="auto">
          <a:xfrm>
            <a:off x="5511954" y="2904097"/>
            <a:ext cx="1762512" cy="805905"/>
            <a:chOff x="2800890" y="2386905"/>
            <a:chExt cx="1543267" cy="945011"/>
          </a:xfrm>
        </p:grpSpPr>
        <p:sp>
          <p:nvSpPr>
            <p:cNvPr id="27" name="TextBox 57"/>
            <p:cNvSpPr txBox="1">
              <a:spLocks noChangeArrowheads="1"/>
            </p:cNvSpPr>
            <p:nvPr/>
          </p:nvSpPr>
          <p:spPr bwMode="auto">
            <a:xfrm>
              <a:off x="2800890" y="2386905"/>
              <a:ext cx="1543267" cy="32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860293" y="2655226"/>
              <a:ext cx="1250489" cy="6766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AutoShape 12"/>
          <p:cNvSpPr>
            <a:spLocks noChangeArrowheads="1"/>
          </p:cNvSpPr>
          <p:nvPr/>
        </p:nvSpPr>
        <p:spPr bwMode="auto">
          <a:xfrm rot="16200000">
            <a:off x="2497028" y="2951290"/>
            <a:ext cx="1797135" cy="325333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 rot="19800000">
            <a:off x="2845857" y="2651526"/>
            <a:ext cx="1272008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utoShape 12"/>
          <p:cNvSpPr>
            <a:spLocks noChangeArrowheads="1"/>
          </p:cNvSpPr>
          <p:nvPr/>
        </p:nvSpPr>
        <p:spPr bwMode="auto">
          <a:xfrm rot="16200000">
            <a:off x="6360458" y="2951291"/>
            <a:ext cx="1797135" cy="325333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 rot="19800000">
            <a:off x="6709287" y="2631022"/>
            <a:ext cx="1272008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80044" y="5942316"/>
            <a:ext cx="3380394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4" name="Oval 69"/>
          <p:cNvSpPr>
            <a:spLocks noChangeArrowheads="1"/>
          </p:cNvSpPr>
          <p:nvPr/>
        </p:nvSpPr>
        <p:spPr bwMode="auto">
          <a:xfrm rot="19800000">
            <a:off x="5063295" y="5116975"/>
            <a:ext cx="1051603" cy="27101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206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2014-03-08T00:42:30Z</dcterms:modified>
</cp:coreProperties>
</file>