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8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17462" y="3435846"/>
            <a:ext cx="9161461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INSERT </a:t>
            </a:r>
            <a:r>
              <a:rPr kumimoji="0"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 OF </a:t>
            </a:r>
            <a:r>
              <a:rPr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HERE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2643758"/>
            <a:ext cx="914399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</a:t>
            </a:r>
            <a:r>
              <a:rPr lang="en-US" altLang="ko-KR" sz="4400" b="1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FREE </a:t>
            </a:r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</a:t>
            </a:r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  <a:endParaRPr lang="en-US" altLang="ko-KR" sz="44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3879192" y="4299942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41945"/>
            <a:ext cx="91424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496" y="1438672"/>
            <a:ext cx="4800000" cy="3600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23478"/>
            <a:ext cx="4800000" cy="3600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66176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26</Words>
  <Application>Microsoft Office PowerPoint</Application>
  <PresentationFormat>On-screen Show (16:9)</PresentationFormat>
  <Paragraphs>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테마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14</cp:revision>
  <dcterms:created xsi:type="dcterms:W3CDTF">2014-02-22T02:13:23Z</dcterms:created>
  <dcterms:modified xsi:type="dcterms:W3CDTF">2014-03-05T22:19:22Z</dcterms:modified>
</cp:coreProperties>
</file>