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7462" y="4571836"/>
            <a:ext cx="916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3779748"/>
            <a:ext cx="9143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879192" y="583720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14</cp:revision>
  <dcterms:created xsi:type="dcterms:W3CDTF">2014-02-22T02:13:23Z</dcterms:created>
  <dcterms:modified xsi:type="dcterms:W3CDTF">2014-03-05T22:14:36Z</dcterms:modified>
</cp:coreProperties>
</file>