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86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5951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2215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2780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486369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>
                  <a:lumMod val="9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-17462" y="1635646"/>
            <a:ext cx="916146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INSERT </a:t>
            </a:r>
            <a:r>
              <a:rPr kumimoji="0" lang="en-US" altLang="ko-KR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 OF </a:t>
            </a:r>
            <a:r>
              <a:rPr lang="en-US" altLang="ko-KR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</a:t>
            </a:r>
            <a:r>
              <a:rPr kumimoji="0" lang="en-US" altLang="ko-KR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</a:p>
        </p:txBody>
      </p:sp>
      <p:sp>
        <p:nvSpPr>
          <p:cNvPr id="10" name="TextBox 1"/>
          <p:cNvSpPr txBox="1">
            <a:spLocks noChangeArrowheads="1"/>
          </p:cNvSpPr>
          <p:nvPr/>
        </p:nvSpPr>
        <p:spPr bwMode="auto">
          <a:xfrm>
            <a:off x="0" y="843558"/>
            <a:ext cx="9143999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48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</a:t>
            </a:r>
            <a:r>
              <a:rPr lang="en-US" altLang="ko-KR" sz="4800" b="1" dirty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FREE </a:t>
            </a:r>
            <a:r>
              <a:rPr lang="en-US" altLang="ko-KR" sz="48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14" name="TextBox 1"/>
          <p:cNvSpPr txBox="1">
            <a:spLocks noChangeArrowheads="1"/>
          </p:cNvSpPr>
          <p:nvPr/>
        </p:nvSpPr>
        <p:spPr bwMode="auto">
          <a:xfrm>
            <a:off x="3879192" y="4443958"/>
            <a:ext cx="136815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20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1573217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588" y="132211"/>
            <a:ext cx="914241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 ENTER YOUR TITTLE</a:t>
            </a:r>
          </a:p>
        </p:txBody>
      </p:sp>
    </p:spTree>
    <p:extLst>
      <p:ext uri="{BB962C8B-B14F-4D97-AF65-F5344CB8AC3E}">
        <p14:creationId xmlns:p14="http://schemas.microsoft.com/office/powerpoint/2010/main" val="1864787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26</Words>
  <Application>Microsoft Office PowerPoint</Application>
  <PresentationFormat>On-screen Show (16:9)</PresentationFormat>
  <Paragraphs>5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테마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FREE POWERPOINT TEMPLATES DESIGN</dc:title>
  <dc:creator>ALLPPT.com</dc:creator>
  <cp:lastModifiedBy>Registered User</cp:lastModifiedBy>
  <cp:revision>15</cp:revision>
  <dcterms:created xsi:type="dcterms:W3CDTF">2014-02-22T02:13:23Z</dcterms:created>
  <dcterms:modified xsi:type="dcterms:W3CDTF">2014-03-15T04:10:36Z</dcterms:modified>
</cp:coreProperties>
</file>