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C88893-6BDC-410E-A2D4-6B8F97DED9B9}" type="datetimeFigureOut">
              <a:rPr lang="ko-KR" altLang="en-US" smtClean="0"/>
              <a:t>2014-03-06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3F5CFD-FAAD-4A73-B6AA-27F4C0CD12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15897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17461" y="1835532"/>
            <a:ext cx="91614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INSERT </a:t>
            </a:r>
            <a:r>
              <a:rPr kumimoji="0" lang="en-US" altLang="ko-K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 OF YOUR </a:t>
            </a:r>
            <a:r>
              <a:rPr kumimoji="0" lang="en-US" altLang="ko-K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PRESENTATION </a:t>
            </a:r>
            <a:r>
              <a:rPr kumimoji="0" lang="en-US" altLang="ko-K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1" y="1004535"/>
            <a:ext cx="914399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</a:t>
            </a:r>
            <a:r>
              <a:rPr lang="en-US" altLang="ko-KR" sz="4800" b="1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</a:t>
            </a:r>
            <a:r>
              <a:rPr lang="en-US" altLang="ko-KR" sz="4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  <a:r>
              <a:rPr lang="en-US" altLang="ko-KR" sz="4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</a:t>
            </a:r>
            <a:r>
              <a:rPr lang="en-US" altLang="ko-KR" sz="4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TEMPLATES</a:t>
            </a:r>
            <a:endParaRPr lang="en-US" altLang="ko-KR" sz="4800" b="1" dirty="0" smtClean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3887924" y="5877272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76282"/>
            <a:ext cx="914241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26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14</cp:revision>
  <dcterms:created xsi:type="dcterms:W3CDTF">2014-02-22T02:13:23Z</dcterms:created>
  <dcterms:modified xsi:type="dcterms:W3CDTF">2014-03-06T05:42:00Z</dcterms:modified>
</cp:coreProperties>
</file>