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971" autoAdjust="0"/>
  </p:normalViewPr>
  <p:slideViewPr>
    <p:cSldViewPr>
      <p:cViewPr>
        <p:scale>
          <a:sx n="80" d="100"/>
          <a:sy n="80" d="100"/>
        </p:scale>
        <p:origin x="-2562" y="-119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ck Background Layout">
    <p:bg>
      <p:bgPr>
        <a:gradFill flip="none" rotWithShape="1">
          <a:gsLst>
            <a:gs pos="77000">
              <a:schemeClr val="tx1">
                <a:lumMod val="75000"/>
                <a:lumOff val="25000"/>
              </a:schemeClr>
            </a:gs>
            <a:gs pos="27000">
              <a:schemeClr val="tx1">
                <a:lumMod val="75000"/>
                <a:lumOff val="25000"/>
              </a:schemeClr>
            </a:gs>
            <a:gs pos="53000">
              <a:schemeClr val="tx1">
                <a:lumMod val="75000"/>
                <a:lumOff val="25000"/>
                <a:alpha val="88000"/>
              </a:schemeClr>
            </a:gs>
            <a:gs pos="100000">
              <a:schemeClr val="tx1">
                <a:lumMod val="85000"/>
                <a:lumOff val="15000"/>
              </a:schemeClr>
            </a:gs>
            <a:gs pos="1000">
              <a:schemeClr val="tx1">
                <a:lumMod val="85000"/>
                <a:lumOff val="15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5641051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2014-03-02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929813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  <a:prstGeom prst="rect">
            <a:avLst/>
          </a:prstGeo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2014-03-02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870518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hite Background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690644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2014-03-02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427841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2014-03-02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873286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2014-03-02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899934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2014-03-02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055122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2014-03-02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857026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2014-03-02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090253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2014-03-02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15018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00000">
              <a:schemeClr val="bg1">
                <a:lumMod val="85000"/>
                <a:alpha val="60000"/>
              </a:schemeClr>
            </a:gs>
            <a:gs pos="0">
              <a:schemeClr val="bg1">
                <a:lumMod val="85000"/>
                <a:alpha val="60000"/>
              </a:schemeClr>
            </a:gs>
            <a:gs pos="50000">
              <a:schemeClr val="bg1"/>
            </a:gs>
            <a:gs pos="73000">
              <a:schemeClr val="bg1"/>
            </a:gs>
            <a:gs pos="26000">
              <a:schemeClr val="bg1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152305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49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charts-design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charts-design" TargetMode="Externa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TextBox 33">
            <a:hlinkClick r:id="rId2"/>
          </p:cNvPr>
          <p:cNvSpPr txBox="1"/>
          <p:nvPr/>
        </p:nvSpPr>
        <p:spPr>
          <a:xfrm>
            <a:off x="1079" y="4803998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</a:t>
            </a:r>
            <a:r>
              <a:rPr lang="en-US" altLang="ko-KR" sz="8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Templates, Diagrams and Charts</a:t>
            </a:r>
            <a:endParaRPr lang="ko-KR" altLang="en-US" sz="8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5" name="Text Box 2"/>
          <p:cNvSpPr txBox="1">
            <a:spLocks noChangeArrowheads="1"/>
          </p:cNvSpPr>
          <p:nvPr/>
        </p:nvSpPr>
        <p:spPr bwMode="auto">
          <a:xfrm>
            <a:off x="1" y="123478"/>
            <a:ext cx="91440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altLang="ko-KR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  Free PPT Chart : ALLPPT.com</a:t>
            </a:r>
            <a:endParaRPr lang="en-US" altLang="ko-KR" sz="32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754211" y="682561"/>
            <a:ext cx="590602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Your own sub </a:t>
            </a:r>
            <a:r>
              <a:rPr kumimoji="0" lang="en-US" altLang="ko-KR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headline</a:t>
            </a:r>
            <a:endParaRPr kumimoji="0" lang="en-US" altLang="ko-KR" sz="13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337595" y="4014427"/>
            <a:ext cx="3882607" cy="4770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altLang="ko-KR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 algn="ctr">
              <a:defRPr/>
            </a:pPr>
            <a:r>
              <a:rPr lang="en-US" altLang="ko-KR" sz="11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Add text add text add text add text add text add text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187624" y="1086584"/>
            <a:ext cx="7344816" cy="4770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ko-KR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>
              <a:defRPr/>
            </a:pPr>
            <a:r>
              <a:rPr lang="en-US" altLang="ko-KR" sz="11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Add text add text add text add text add text add text add text add text add text add text</a:t>
            </a:r>
          </a:p>
        </p:txBody>
      </p:sp>
      <p:sp>
        <p:nvSpPr>
          <p:cNvPr id="8" name="오른쪽 화살표 6"/>
          <p:cNvSpPr/>
          <p:nvPr/>
        </p:nvSpPr>
        <p:spPr>
          <a:xfrm>
            <a:off x="1054499" y="2901090"/>
            <a:ext cx="4741638" cy="1174402"/>
          </a:xfrm>
          <a:prstGeom prst="rightArrow">
            <a:avLst>
              <a:gd name="adj1" fmla="val 65520"/>
              <a:gd name="adj2" fmla="val 38739"/>
            </a:avLst>
          </a:prstGeom>
          <a:solidFill>
            <a:schemeClr val="bg1">
              <a:lumMod val="75000"/>
            </a:schemeClr>
          </a:solidFill>
          <a:ln>
            <a:noFill/>
          </a:ln>
          <a:scene3d>
            <a:camera prst="orthographicFront">
              <a:rot lat="17699985" lon="0" rev="0"/>
            </a:camera>
            <a:lightRig rig="balanced" dir="t"/>
          </a:scene3d>
          <a:sp3d extrusionH="254000" prstMaterial="matte">
            <a:extrusionClr>
              <a:schemeClr val="bg1">
                <a:lumMod val="50000"/>
              </a:schemeClr>
            </a:extrusion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ko-KR" altLang="en-US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Oval 29"/>
          <p:cNvSpPr>
            <a:spLocks noChangeArrowheads="1"/>
          </p:cNvSpPr>
          <p:nvPr/>
        </p:nvSpPr>
        <p:spPr bwMode="auto">
          <a:xfrm>
            <a:off x="1902730" y="3328054"/>
            <a:ext cx="930677" cy="282669"/>
          </a:xfrm>
          <a:prstGeom prst="ellipse">
            <a:avLst/>
          </a:prstGeom>
          <a:gradFill rotWithShape="1">
            <a:gsLst>
              <a:gs pos="0">
                <a:schemeClr val="tx1">
                  <a:alpha val="50000"/>
                </a:schemeClr>
              </a:gs>
              <a:gs pos="100000">
                <a:schemeClr val="bg1">
                  <a:alpha val="0"/>
                </a:schemeClr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  <p:sp>
        <p:nvSpPr>
          <p:cNvPr id="10" name="Oval 29"/>
          <p:cNvSpPr>
            <a:spLocks noChangeArrowheads="1"/>
          </p:cNvSpPr>
          <p:nvPr/>
        </p:nvSpPr>
        <p:spPr bwMode="auto">
          <a:xfrm>
            <a:off x="2463393" y="3328054"/>
            <a:ext cx="930677" cy="282669"/>
          </a:xfrm>
          <a:prstGeom prst="ellipse">
            <a:avLst/>
          </a:prstGeom>
          <a:gradFill rotWithShape="1">
            <a:gsLst>
              <a:gs pos="0">
                <a:schemeClr val="tx1">
                  <a:alpha val="50000"/>
                </a:schemeClr>
              </a:gs>
              <a:gs pos="100000">
                <a:schemeClr val="bg1">
                  <a:alpha val="0"/>
                </a:schemeClr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  <p:sp>
        <p:nvSpPr>
          <p:cNvPr id="11" name="Oval 29"/>
          <p:cNvSpPr>
            <a:spLocks noChangeArrowheads="1"/>
          </p:cNvSpPr>
          <p:nvPr/>
        </p:nvSpPr>
        <p:spPr bwMode="auto">
          <a:xfrm>
            <a:off x="3024054" y="3328054"/>
            <a:ext cx="930677" cy="282669"/>
          </a:xfrm>
          <a:prstGeom prst="ellipse">
            <a:avLst/>
          </a:prstGeom>
          <a:gradFill rotWithShape="1">
            <a:gsLst>
              <a:gs pos="0">
                <a:schemeClr val="tx1">
                  <a:alpha val="50000"/>
                </a:schemeClr>
              </a:gs>
              <a:gs pos="100000">
                <a:schemeClr val="bg1">
                  <a:alpha val="0"/>
                </a:schemeClr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  <p:sp>
        <p:nvSpPr>
          <p:cNvPr id="12" name="Oval 29"/>
          <p:cNvSpPr>
            <a:spLocks noChangeArrowheads="1"/>
          </p:cNvSpPr>
          <p:nvPr/>
        </p:nvSpPr>
        <p:spPr bwMode="auto">
          <a:xfrm>
            <a:off x="3585599" y="3328054"/>
            <a:ext cx="930677" cy="283482"/>
          </a:xfrm>
          <a:prstGeom prst="ellipse">
            <a:avLst/>
          </a:prstGeom>
          <a:gradFill rotWithShape="1">
            <a:gsLst>
              <a:gs pos="0">
                <a:schemeClr val="tx1">
                  <a:alpha val="50000"/>
                </a:schemeClr>
              </a:gs>
              <a:gs pos="100000">
                <a:schemeClr val="bg1">
                  <a:alpha val="0"/>
                </a:schemeClr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  <p:sp>
        <p:nvSpPr>
          <p:cNvPr id="13" name="Oval 29"/>
          <p:cNvSpPr>
            <a:spLocks noChangeArrowheads="1"/>
          </p:cNvSpPr>
          <p:nvPr/>
        </p:nvSpPr>
        <p:spPr bwMode="auto">
          <a:xfrm>
            <a:off x="4145379" y="3328866"/>
            <a:ext cx="930677" cy="282669"/>
          </a:xfrm>
          <a:prstGeom prst="ellipse">
            <a:avLst/>
          </a:prstGeom>
          <a:gradFill rotWithShape="1">
            <a:gsLst>
              <a:gs pos="0">
                <a:schemeClr val="tx1">
                  <a:alpha val="50000"/>
                </a:schemeClr>
              </a:gs>
              <a:gs pos="100000">
                <a:schemeClr val="bg1">
                  <a:alpha val="0"/>
                </a:schemeClr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  <p:sp>
        <p:nvSpPr>
          <p:cNvPr id="14" name="Oval 29"/>
          <p:cNvSpPr>
            <a:spLocks noChangeArrowheads="1"/>
          </p:cNvSpPr>
          <p:nvPr/>
        </p:nvSpPr>
        <p:spPr bwMode="auto">
          <a:xfrm>
            <a:off x="1342069" y="3328054"/>
            <a:ext cx="930677" cy="282669"/>
          </a:xfrm>
          <a:prstGeom prst="ellipse">
            <a:avLst/>
          </a:prstGeom>
          <a:gradFill rotWithShape="1">
            <a:gsLst>
              <a:gs pos="0">
                <a:schemeClr val="tx1">
                  <a:alpha val="50000"/>
                </a:schemeClr>
              </a:gs>
              <a:gs pos="100000">
                <a:schemeClr val="bg1">
                  <a:alpha val="0"/>
                </a:schemeClr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  <p:sp>
        <p:nvSpPr>
          <p:cNvPr id="15" name="Oval 32"/>
          <p:cNvSpPr>
            <a:spLocks noChangeArrowheads="1"/>
          </p:cNvSpPr>
          <p:nvPr/>
        </p:nvSpPr>
        <p:spPr bwMode="auto">
          <a:xfrm>
            <a:off x="2157576" y="3279053"/>
            <a:ext cx="399085" cy="129151"/>
          </a:xfrm>
          <a:prstGeom prst="ellipse">
            <a:avLst/>
          </a:prstGeom>
          <a:gradFill rotWithShape="1">
            <a:gsLst>
              <a:gs pos="0">
                <a:srgbClr val="767676">
                  <a:alpha val="0"/>
                </a:srgbClr>
              </a:gs>
              <a:gs pos="100000">
                <a:srgbClr val="FFFFFF"/>
              </a:gs>
            </a:gsLst>
            <a:lin ang="5400000" scaled="1"/>
          </a:gradFill>
          <a:ln w="12700" algn="ctr">
            <a:noFill/>
            <a:round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  <p:sp>
        <p:nvSpPr>
          <p:cNvPr id="16" name="Oval 32"/>
          <p:cNvSpPr>
            <a:spLocks noChangeArrowheads="1"/>
          </p:cNvSpPr>
          <p:nvPr/>
        </p:nvSpPr>
        <p:spPr bwMode="auto">
          <a:xfrm>
            <a:off x="2718238" y="3279053"/>
            <a:ext cx="399085" cy="129151"/>
          </a:xfrm>
          <a:prstGeom prst="ellipse">
            <a:avLst/>
          </a:prstGeom>
          <a:gradFill rotWithShape="1">
            <a:gsLst>
              <a:gs pos="0">
                <a:srgbClr val="767676">
                  <a:alpha val="0"/>
                </a:srgbClr>
              </a:gs>
              <a:gs pos="100000">
                <a:srgbClr val="FFFFFF"/>
              </a:gs>
            </a:gsLst>
            <a:lin ang="5400000" scaled="1"/>
          </a:gradFill>
          <a:ln w="12700" algn="ctr">
            <a:noFill/>
            <a:round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  <p:sp>
        <p:nvSpPr>
          <p:cNvPr id="17" name="Oval 32"/>
          <p:cNvSpPr>
            <a:spLocks noChangeArrowheads="1"/>
          </p:cNvSpPr>
          <p:nvPr/>
        </p:nvSpPr>
        <p:spPr bwMode="auto">
          <a:xfrm>
            <a:off x="3278899" y="3279053"/>
            <a:ext cx="399085" cy="129151"/>
          </a:xfrm>
          <a:prstGeom prst="ellipse">
            <a:avLst/>
          </a:prstGeom>
          <a:gradFill rotWithShape="1">
            <a:gsLst>
              <a:gs pos="0">
                <a:srgbClr val="767676">
                  <a:alpha val="0"/>
                </a:srgbClr>
              </a:gs>
              <a:gs pos="100000">
                <a:srgbClr val="FFFFFF"/>
              </a:gs>
            </a:gsLst>
            <a:lin ang="5400000" scaled="1"/>
          </a:gradFill>
          <a:ln w="12700" algn="ctr">
            <a:noFill/>
            <a:round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  <p:sp>
        <p:nvSpPr>
          <p:cNvPr id="18" name="Oval 32"/>
          <p:cNvSpPr>
            <a:spLocks noChangeArrowheads="1"/>
          </p:cNvSpPr>
          <p:nvPr/>
        </p:nvSpPr>
        <p:spPr bwMode="auto">
          <a:xfrm>
            <a:off x="3840444" y="3279053"/>
            <a:ext cx="399085" cy="129151"/>
          </a:xfrm>
          <a:prstGeom prst="ellipse">
            <a:avLst/>
          </a:prstGeom>
          <a:gradFill rotWithShape="1">
            <a:gsLst>
              <a:gs pos="0">
                <a:srgbClr val="767676">
                  <a:alpha val="0"/>
                </a:srgbClr>
              </a:gs>
              <a:gs pos="100000">
                <a:srgbClr val="FFFFFF"/>
              </a:gs>
            </a:gsLst>
            <a:lin ang="5400000" scaled="1"/>
          </a:gradFill>
          <a:ln w="12700" algn="ctr">
            <a:noFill/>
            <a:round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  <p:sp>
        <p:nvSpPr>
          <p:cNvPr id="19" name="Oval 32"/>
          <p:cNvSpPr>
            <a:spLocks noChangeArrowheads="1"/>
          </p:cNvSpPr>
          <p:nvPr/>
        </p:nvSpPr>
        <p:spPr bwMode="auto">
          <a:xfrm>
            <a:off x="4401106" y="3279053"/>
            <a:ext cx="399085" cy="129151"/>
          </a:xfrm>
          <a:prstGeom prst="ellipse">
            <a:avLst/>
          </a:prstGeom>
          <a:gradFill rotWithShape="1">
            <a:gsLst>
              <a:gs pos="0">
                <a:srgbClr val="767676">
                  <a:alpha val="0"/>
                </a:srgbClr>
              </a:gs>
              <a:gs pos="100000">
                <a:srgbClr val="FFFFFF"/>
              </a:gs>
            </a:gsLst>
            <a:lin ang="5400000" scaled="1"/>
          </a:gradFill>
          <a:ln w="12700" algn="ctr">
            <a:noFill/>
            <a:round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  <p:sp>
        <p:nvSpPr>
          <p:cNvPr id="20" name="Oval 32"/>
          <p:cNvSpPr>
            <a:spLocks noChangeArrowheads="1"/>
          </p:cNvSpPr>
          <p:nvPr/>
        </p:nvSpPr>
        <p:spPr bwMode="auto">
          <a:xfrm>
            <a:off x="2158459" y="3125534"/>
            <a:ext cx="399085" cy="129151"/>
          </a:xfrm>
          <a:prstGeom prst="ellipse">
            <a:avLst/>
          </a:prstGeom>
          <a:gradFill rotWithShape="1">
            <a:gsLst>
              <a:gs pos="0">
                <a:srgbClr val="767676">
                  <a:alpha val="0"/>
                </a:srgbClr>
              </a:gs>
              <a:gs pos="100000">
                <a:srgbClr val="FFFFFF"/>
              </a:gs>
            </a:gsLst>
            <a:lin ang="5400000" scaled="1"/>
          </a:gradFill>
          <a:ln w="12700" algn="ctr">
            <a:noFill/>
            <a:round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  <p:sp>
        <p:nvSpPr>
          <p:cNvPr id="21" name="Oval 32"/>
          <p:cNvSpPr>
            <a:spLocks noChangeArrowheads="1"/>
          </p:cNvSpPr>
          <p:nvPr/>
        </p:nvSpPr>
        <p:spPr bwMode="auto">
          <a:xfrm>
            <a:off x="2719120" y="3127159"/>
            <a:ext cx="399085" cy="129151"/>
          </a:xfrm>
          <a:prstGeom prst="ellipse">
            <a:avLst/>
          </a:prstGeom>
          <a:gradFill rotWithShape="1">
            <a:gsLst>
              <a:gs pos="0">
                <a:srgbClr val="767676">
                  <a:alpha val="0"/>
                </a:srgbClr>
              </a:gs>
              <a:gs pos="100000">
                <a:srgbClr val="FFFFFF"/>
              </a:gs>
            </a:gsLst>
            <a:lin ang="5400000" scaled="1"/>
          </a:gradFill>
          <a:ln w="12700" algn="ctr">
            <a:noFill/>
            <a:round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  <p:sp>
        <p:nvSpPr>
          <p:cNvPr id="22" name="Oval 32"/>
          <p:cNvSpPr>
            <a:spLocks noChangeArrowheads="1"/>
          </p:cNvSpPr>
          <p:nvPr/>
        </p:nvSpPr>
        <p:spPr bwMode="auto">
          <a:xfrm>
            <a:off x="3278899" y="3127971"/>
            <a:ext cx="399085" cy="129151"/>
          </a:xfrm>
          <a:prstGeom prst="ellipse">
            <a:avLst/>
          </a:prstGeom>
          <a:gradFill rotWithShape="1">
            <a:gsLst>
              <a:gs pos="0">
                <a:srgbClr val="767676">
                  <a:alpha val="0"/>
                </a:srgbClr>
              </a:gs>
              <a:gs pos="100000">
                <a:srgbClr val="FFFFFF"/>
              </a:gs>
            </a:gsLst>
            <a:lin ang="5400000" scaled="1"/>
          </a:gradFill>
          <a:ln w="12700" algn="ctr">
            <a:noFill/>
            <a:round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  <p:sp>
        <p:nvSpPr>
          <p:cNvPr id="23" name="Oval 32"/>
          <p:cNvSpPr>
            <a:spLocks noChangeArrowheads="1"/>
          </p:cNvSpPr>
          <p:nvPr/>
        </p:nvSpPr>
        <p:spPr bwMode="auto">
          <a:xfrm>
            <a:off x="3840444" y="3128783"/>
            <a:ext cx="399085" cy="129151"/>
          </a:xfrm>
          <a:prstGeom prst="ellipse">
            <a:avLst/>
          </a:prstGeom>
          <a:gradFill rotWithShape="1">
            <a:gsLst>
              <a:gs pos="0">
                <a:srgbClr val="767676">
                  <a:alpha val="0"/>
                </a:srgbClr>
              </a:gs>
              <a:gs pos="100000">
                <a:srgbClr val="FFFFFF"/>
              </a:gs>
            </a:gsLst>
            <a:lin ang="5400000" scaled="1"/>
          </a:gradFill>
          <a:ln w="12700" algn="ctr">
            <a:noFill/>
            <a:round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  <p:sp>
        <p:nvSpPr>
          <p:cNvPr id="24" name="Oval 32"/>
          <p:cNvSpPr>
            <a:spLocks noChangeArrowheads="1"/>
          </p:cNvSpPr>
          <p:nvPr/>
        </p:nvSpPr>
        <p:spPr bwMode="auto">
          <a:xfrm>
            <a:off x="4401106" y="3129596"/>
            <a:ext cx="399085" cy="129151"/>
          </a:xfrm>
          <a:prstGeom prst="ellipse">
            <a:avLst/>
          </a:prstGeom>
          <a:gradFill rotWithShape="1">
            <a:gsLst>
              <a:gs pos="0">
                <a:srgbClr val="767676">
                  <a:alpha val="0"/>
                </a:srgbClr>
              </a:gs>
              <a:gs pos="100000">
                <a:srgbClr val="FFFFFF"/>
              </a:gs>
            </a:gsLst>
            <a:lin ang="5400000" scaled="1"/>
          </a:gradFill>
          <a:ln w="12700" algn="ctr">
            <a:noFill/>
            <a:round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  <p:sp>
        <p:nvSpPr>
          <p:cNvPr id="25" name="Oval 32"/>
          <p:cNvSpPr>
            <a:spLocks noChangeArrowheads="1"/>
          </p:cNvSpPr>
          <p:nvPr/>
        </p:nvSpPr>
        <p:spPr bwMode="auto">
          <a:xfrm>
            <a:off x="2157576" y="2972016"/>
            <a:ext cx="399085" cy="129151"/>
          </a:xfrm>
          <a:prstGeom prst="ellipse">
            <a:avLst/>
          </a:prstGeom>
          <a:gradFill rotWithShape="1">
            <a:gsLst>
              <a:gs pos="0">
                <a:srgbClr val="767676">
                  <a:alpha val="0"/>
                </a:srgbClr>
              </a:gs>
              <a:gs pos="100000">
                <a:srgbClr val="FFFFFF"/>
              </a:gs>
            </a:gsLst>
            <a:lin ang="5400000" scaled="1"/>
          </a:gradFill>
          <a:ln w="12700" algn="ctr">
            <a:noFill/>
            <a:round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  <p:sp>
        <p:nvSpPr>
          <p:cNvPr id="26" name="Oval 32"/>
          <p:cNvSpPr>
            <a:spLocks noChangeArrowheads="1"/>
          </p:cNvSpPr>
          <p:nvPr/>
        </p:nvSpPr>
        <p:spPr bwMode="auto">
          <a:xfrm>
            <a:off x="2719120" y="2975265"/>
            <a:ext cx="399085" cy="129151"/>
          </a:xfrm>
          <a:prstGeom prst="ellipse">
            <a:avLst/>
          </a:prstGeom>
          <a:gradFill rotWithShape="1">
            <a:gsLst>
              <a:gs pos="0">
                <a:srgbClr val="767676">
                  <a:alpha val="0"/>
                </a:srgbClr>
              </a:gs>
              <a:gs pos="100000">
                <a:srgbClr val="FFFFFF"/>
              </a:gs>
            </a:gsLst>
            <a:lin ang="5400000" scaled="1"/>
          </a:gradFill>
          <a:ln w="12700" algn="ctr">
            <a:noFill/>
            <a:round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  <p:sp>
        <p:nvSpPr>
          <p:cNvPr id="27" name="Oval 32"/>
          <p:cNvSpPr>
            <a:spLocks noChangeArrowheads="1"/>
          </p:cNvSpPr>
          <p:nvPr/>
        </p:nvSpPr>
        <p:spPr bwMode="auto">
          <a:xfrm>
            <a:off x="3279783" y="2976889"/>
            <a:ext cx="399085" cy="129151"/>
          </a:xfrm>
          <a:prstGeom prst="ellipse">
            <a:avLst/>
          </a:prstGeom>
          <a:gradFill rotWithShape="1">
            <a:gsLst>
              <a:gs pos="0">
                <a:srgbClr val="767676">
                  <a:alpha val="0"/>
                </a:srgbClr>
              </a:gs>
              <a:gs pos="100000">
                <a:srgbClr val="FFFFFF"/>
              </a:gs>
            </a:gsLst>
            <a:lin ang="5400000" scaled="1"/>
          </a:gradFill>
          <a:ln w="12700" algn="ctr">
            <a:noFill/>
            <a:round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  <p:sp>
        <p:nvSpPr>
          <p:cNvPr id="28" name="Oval 32"/>
          <p:cNvSpPr>
            <a:spLocks noChangeArrowheads="1"/>
          </p:cNvSpPr>
          <p:nvPr/>
        </p:nvSpPr>
        <p:spPr bwMode="auto">
          <a:xfrm>
            <a:off x="3840444" y="2979326"/>
            <a:ext cx="399085" cy="129151"/>
          </a:xfrm>
          <a:prstGeom prst="ellipse">
            <a:avLst/>
          </a:prstGeom>
          <a:gradFill rotWithShape="1">
            <a:gsLst>
              <a:gs pos="0">
                <a:srgbClr val="767676">
                  <a:alpha val="0"/>
                </a:srgbClr>
              </a:gs>
              <a:gs pos="100000">
                <a:srgbClr val="FFFFFF"/>
              </a:gs>
            </a:gsLst>
            <a:lin ang="5400000" scaled="1"/>
          </a:gradFill>
          <a:ln w="12700" algn="ctr">
            <a:noFill/>
            <a:round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  <p:sp>
        <p:nvSpPr>
          <p:cNvPr id="29" name="Oval 32"/>
          <p:cNvSpPr>
            <a:spLocks noChangeArrowheads="1"/>
          </p:cNvSpPr>
          <p:nvPr/>
        </p:nvSpPr>
        <p:spPr bwMode="auto">
          <a:xfrm>
            <a:off x="4401106" y="2980139"/>
            <a:ext cx="399085" cy="129151"/>
          </a:xfrm>
          <a:prstGeom prst="ellipse">
            <a:avLst/>
          </a:prstGeom>
          <a:gradFill rotWithShape="1">
            <a:gsLst>
              <a:gs pos="0">
                <a:srgbClr val="767676">
                  <a:alpha val="0"/>
                </a:srgbClr>
              </a:gs>
              <a:gs pos="100000">
                <a:srgbClr val="FFFFFF"/>
              </a:gs>
            </a:gsLst>
            <a:lin ang="5400000" scaled="1"/>
          </a:gradFill>
          <a:ln w="12700" algn="ctr">
            <a:noFill/>
            <a:round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  <p:grpSp>
        <p:nvGrpSpPr>
          <p:cNvPr id="30" name="그룹 152"/>
          <p:cNvGrpSpPr>
            <a:grpSpLocks/>
          </p:cNvGrpSpPr>
          <p:nvPr/>
        </p:nvGrpSpPr>
        <p:grpSpPr bwMode="auto">
          <a:xfrm>
            <a:off x="2157576" y="2972015"/>
            <a:ext cx="400851" cy="527974"/>
            <a:chOff x="3203575" y="4521130"/>
            <a:chExt cx="720725" cy="1031630"/>
          </a:xfrm>
        </p:grpSpPr>
        <p:sp>
          <p:nvSpPr>
            <p:cNvPr id="106" name="AutoShape 31"/>
            <p:cNvSpPr>
              <a:spLocks noChangeArrowheads="1"/>
            </p:cNvSpPr>
            <p:nvPr/>
          </p:nvSpPr>
          <p:spPr bwMode="auto">
            <a:xfrm>
              <a:off x="3203575" y="5121062"/>
              <a:ext cx="719138" cy="431698"/>
            </a:xfrm>
            <a:prstGeom prst="can">
              <a:avLst>
                <a:gd name="adj" fmla="val 50000"/>
              </a:avLst>
            </a:prstGeom>
            <a:gradFill rotWithShape="1">
              <a:gsLst>
                <a:gs pos="0">
                  <a:srgbClr val="DDDDDD"/>
                </a:gs>
                <a:gs pos="100000">
                  <a:srgbClr val="666666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endParaRPr>
            </a:p>
          </p:txBody>
        </p:sp>
        <p:sp>
          <p:nvSpPr>
            <p:cNvPr id="107" name="AutoShape 31"/>
            <p:cNvSpPr>
              <a:spLocks noChangeArrowheads="1"/>
            </p:cNvSpPr>
            <p:nvPr/>
          </p:nvSpPr>
          <p:spPr bwMode="auto">
            <a:xfrm>
              <a:off x="3205163" y="4821096"/>
              <a:ext cx="719137" cy="431698"/>
            </a:xfrm>
            <a:prstGeom prst="can">
              <a:avLst>
                <a:gd name="adj" fmla="val 50000"/>
              </a:avLst>
            </a:prstGeom>
            <a:gradFill rotWithShape="1">
              <a:gsLst>
                <a:gs pos="0">
                  <a:srgbClr val="DDDDDD"/>
                </a:gs>
                <a:gs pos="100000">
                  <a:srgbClr val="666666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endParaRPr>
            </a:p>
          </p:txBody>
        </p:sp>
        <p:sp>
          <p:nvSpPr>
            <p:cNvPr id="108" name="AutoShape 31"/>
            <p:cNvSpPr>
              <a:spLocks noChangeArrowheads="1"/>
            </p:cNvSpPr>
            <p:nvPr/>
          </p:nvSpPr>
          <p:spPr bwMode="auto">
            <a:xfrm>
              <a:off x="3203575" y="4521130"/>
              <a:ext cx="719138" cy="431698"/>
            </a:xfrm>
            <a:prstGeom prst="can">
              <a:avLst>
                <a:gd name="adj" fmla="val 50000"/>
              </a:avLst>
            </a:prstGeom>
            <a:gradFill rotWithShape="1">
              <a:gsLst>
                <a:gs pos="0">
                  <a:srgbClr val="DDDDDD"/>
                </a:gs>
                <a:gs pos="100000">
                  <a:srgbClr val="666666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endParaRPr>
            </a:p>
          </p:txBody>
        </p:sp>
      </p:grpSp>
      <p:sp>
        <p:nvSpPr>
          <p:cNvPr id="31" name="Oval 30"/>
          <p:cNvSpPr>
            <a:spLocks noChangeArrowheads="1"/>
          </p:cNvSpPr>
          <p:nvPr/>
        </p:nvSpPr>
        <p:spPr bwMode="auto">
          <a:xfrm>
            <a:off x="2158459" y="2973442"/>
            <a:ext cx="399085" cy="129151"/>
          </a:xfrm>
          <a:prstGeom prst="ellipse">
            <a:avLst/>
          </a:prstGeom>
          <a:gradFill rotWithShape="1">
            <a:gsLst>
              <a:gs pos="0">
                <a:srgbClr val="767676">
                  <a:alpha val="0"/>
                </a:srgbClr>
              </a:gs>
              <a:gs pos="100000">
                <a:srgbClr val="FFFFFF"/>
              </a:gs>
            </a:gsLst>
            <a:lin ang="5400000" scaled="1"/>
          </a:gradFill>
          <a:ln w="12700" algn="ctr">
            <a:noFill/>
            <a:round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  <p:sp>
        <p:nvSpPr>
          <p:cNvPr id="32" name="Oval 32"/>
          <p:cNvSpPr>
            <a:spLocks noChangeArrowheads="1"/>
          </p:cNvSpPr>
          <p:nvPr/>
        </p:nvSpPr>
        <p:spPr bwMode="auto">
          <a:xfrm>
            <a:off x="2719120" y="2822558"/>
            <a:ext cx="399085" cy="129151"/>
          </a:xfrm>
          <a:prstGeom prst="ellipse">
            <a:avLst/>
          </a:prstGeom>
          <a:gradFill rotWithShape="1">
            <a:gsLst>
              <a:gs pos="0">
                <a:srgbClr val="767676">
                  <a:alpha val="0"/>
                </a:srgbClr>
              </a:gs>
              <a:gs pos="100000">
                <a:srgbClr val="FFFFFF"/>
              </a:gs>
            </a:gsLst>
            <a:lin ang="5400000" scaled="1"/>
          </a:gradFill>
          <a:ln w="12700" algn="ctr">
            <a:noFill/>
            <a:round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  <p:sp>
        <p:nvSpPr>
          <p:cNvPr id="33" name="Oval 32"/>
          <p:cNvSpPr>
            <a:spLocks noChangeArrowheads="1"/>
          </p:cNvSpPr>
          <p:nvPr/>
        </p:nvSpPr>
        <p:spPr bwMode="auto">
          <a:xfrm>
            <a:off x="3279783" y="2825808"/>
            <a:ext cx="399085" cy="129151"/>
          </a:xfrm>
          <a:prstGeom prst="ellipse">
            <a:avLst/>
          </a:prstGeom>
          <a:gradFill rotWithShape="1">
            <a:gsLst>
              <a:gs pos="0">
                <a:srgbClr val="767676">
                  <a:alpha val="0"/>
                </a:srgbClr>
              </a:gs>
              <a:gs pos="100000">
                <a:srgbClr val="FFFFFF"/>
              </a:gs>
            </a:gsLst>
            <a:lin ang="5400000" scaled="1"/>
          </a:gradFill>
          <a:ln w="12700" algn="ctr">
            <a:noFill/>
            <a:round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  <p:sp>
        <p:nvSpPr>
          <p:cNvPr id="36" name="Oval 32"/>
          <p:cNvSpPr>
            <a:spLocks noChangeArrowheads="1"/>
          </p:cNvSpPr>
          <p:nvPr/>
        </p:nvSpPr>
        <p:spPr bwMode="auto">
          <a:xfrm>
            <a:off x="3840444" y="2829057"/>
            <a:ext cx="399085" cy="129151"/>
          </a:xfrm>
          <a:prstGeom prst="ellipse">
            <a:avLst/>
          </a:prstGeom>
          <a:gradFill rotWithShape="1">
            <a:gsLst>
              <a:gs pos="0">
                <a:srgbClr val="767676">
                  <a:alpha val="0"/>
                </a:srgbClr>
              </a:gs>
              <a:gs pos="100000">
                <a:srgbClr val="FFFFFF"/>
              </a:gs>
            </a:gsLst>
            <a:lin ang="5400000" scaled="1"/>
          </a:gradFill>
          <a:ln w="12700" algn="ctr">
            <a:noFill/>
            <a:round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  <p:sp>
        <p:nvSpPr>
          <p:cNvPr id="37" name="Oval 32"/>
          <p:cNvSpPr>
            <a:spLocks noChangeArrowheads="1"/>
          </p:cNvSpPr>
          <p:nvPr/>
        </p:nvSpPr>
        <p:spPr bwMode="auto">
          <a:xfrm>
            <a:off x="4401106" y="2830681"/>
            <a:ext cx="399085" cy="129151"/>
          </a:xfrm>
          <a:prstGeom prst="ellipse">
            <a:avLst/>
          </a:prstGeom>
          <a:gradFill rotWithShape="1">
            <a:gsLst>
              <a:gs pos="0">
                <a:srgbClr val="767676">
                  <a:alpha val="0"/>
                </a:srgbClr>
              </a:gs>
              <a:gs pos="100000">
                <a:srgbClr val="FFFFFF"/>
              </a:gs>
            </a:gsLst>
            <a:lin ang="5400000" scaled="1"/>
          </a:gradFill>
          <a:ln w="12700" algn="ctr">
            <a:noFill/>
            <a:round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  <p:sp>
        <p:nvSpPr>
          <p:cNvPr id="38" name="AutoShape 31"/>
          <p:cNvSpPr>
            <a:spLocks noChangeArrowheads="1"/>
          </p:cNvSpPr>
          <p:nvPr/>
        </p:nvSpPr>
        <p:spPr bwMode="auto">
          <a:xfrm>
            <a:off x="2718238" y="3279053"/>
            <a:ext cx="399968" cy="220937"/>
          </a:xfrm>
          <a:prstGeom prst="can">
            <a:avLst>
              <a:gd name="adj" fmla="val 50000"/>
            </a:avLst>
          </a:prstGeom>
          <a:gradFill rotWithShape="1">
            <a:gsLst>
              <a:gs pos="0">
                <a:srgbClr val="DDDDDD"/>
              </a:gs>
              <a:gs pos="100000">
                <a:srgbClr val="666666"/>
              </a:gs>
            </a:gsLst>
            <a:lin ang="0" scaled="1"/>
          </a:gra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  <p:sp>
        <p:nvSpPr>
          <p:cNvPr id="39" name="AutoShape 31"/>
          <p:cNvSpPr>
            <a:spLocks noChangeArrowheads="1"/>
          </p:cNvSpPr>
          <p:nvPr/>
        </p:nvSpPr>
        <p:spPr bwMode="auto">
          <a:xfrm>
            <a:off x="2719120" y="3127159"/>
            <a:ext cx="399969" cy="220937"/>
          </a:xfrm>
          <a:prstGeom prst="can">
            <a:avLst>
              <a:gd name="adj" fmla="val 50000"/>
            </a:avLst>
          </a:prstGeom>
          <a:gradFill rotWithShape="1">
            <a:gsLst>
              <a:gs pos="0">
                <a:srgbClr val="DDDDDD"/>
              </a:gs>
              <a:gs pos="100000">
                <a:srgbClr val="666666"/>
              </a:gs>
            </a:gsLst>
            <a:lin ang="0" scaled="1"/>
          </a:gra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  <p:sp>
        <p:nvSpPr>
          <p:cNvPr id="40" name="AutoShape 31"/>
          <p:cNvSpPr>
            <a:spLocks noChangeArrowheads="1"/>
          </p:cNvSpPr>
          <p:nvPr/>
        </p:nvSpPr>
        <p:spPr bwMode="auto">
          <a:xfrm>
            <a:off x="2719120" y="2975265"/>
            <a:ext cx="399969" cy="220937"/>
          </a:xfrm>
          <a:prstGeom prst="can">
            <a:avLst>
              <a:gd name="adj" fmla="val 50000"/>
            </a:avLst>
          </a:prstGeom>
          <a:gradFill rotWithShape="1">
            <a:gsLst>
              <a:gs pos="0">
                <a:srgbClr val="DDDDDD"/>
              </a:gs>
              <a:gs pos="100000">
                <a:srgbClr val="666666"/>
              </a:gs>
            </a:gsLst>
            <a:lin ang="0" scaled="1"/>
          </a:gra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  <p:sp>
        <p:nvSpPr>
          <p:cNvPr id="41" name="AutoShape 31"/>
          <p:cNvSpPr>
            <a:spLocks noChangeArrowheads="1"/>
          </p:cNvSpPr>
          <p:nvPr/>
        </p:nvSpPr>
        <p:spPr bwMode="auto">
          <a:xfrm>
            <a:off x="2719120" y="2822558"/>
            <a:ext cx="399969" cy="220937"/>
          </a:xfrm>
          <a:prstGeom prst="can">
            <a:avLst>
              <a:gd name="adj" fmla="val 50000"/>
            </a:avLst>
          </a:prstGeom>
          <a:gradFill rotWithShape="1">
            <a:gsLst>
              <a:gs pos="0">
                <a:srgbClr val="DDDDDD"/>
              </a:gs>
              <a:gs pos="100000">
                <a:srgbClr val="666666"/>
              </a:gs>
            </a:gsLst>
            <a:lin ang="0" scaled="1"/>
          </a:gra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  <p:sp>
        <p:nvSpPr>
          <p:cNvPr id="42" name="Oval 32"/>
          <p:cNvSpPr>
            <a:spLocks noChangeArrowheads="1"/>
          </p:cNvSpPr>
          <p:nvPr/>
        </p:nvSpPr>
        <p:spPr bwMode="auto">
          <a:xfrm>
            <a:off x="2719120" y="2825610"/>
            <a:ext cx="399085" cy="129151"/>
          </a:xfrm>
          <a:prstGeom prst="ellipse">
            <a:avLst/>
          </a:prstGeom>
          <a:gradFill rotWithShape="1">
            <a:gsLst>
              <a:gs pos="0">
                <a:srgbClr val="767676">
                  <a:alpha val="0"/>
                </a:srgbClr>
              </a:gs>
              <a:gs pos="100000">
                <a:srgbClr val="FFFFFF"/>
              </a:gs>
            </a:gsLst>
            <a:lin ang="5400000" scaled="1"/>
          </a:gradFill>
          <a:ln w="12700" algn="ctr">
            <a:noFill/>
            <a:round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  <p:sp>
        <p:nvSpPr>
          <p:cNvPr id="43" name="Oval 32"/>
          <p:cNvSpPr>
            <a:spLocks noChangeArrowheads="1"/>
          </p:cNvSpPr>
          <p:nvPr/>
        </p:nvSpPr>
        <p:spPr bwMode="auto">
          <a:xfrm>
            <a:off x="3279783" y="2674726"/>
            <a:ext cx="399085" cy="129151"/>
          </a:xfrm>
          <a:prstGeom prst="ellipse">
            <a:avLst/>
          </a:prstGeom>
          <a:gradFill rotWithShape="1">
            <a:gsLst>
              <a:gs pos="0">
                <a:srgbClr val="767676">
                  <a:alpha val="0"/>
                </a:srgbClr>
              </a:gs>
              <a:gs pos="100000">
                <a:srgbClr val="FFFFFF"/>
              </a:gs>
            </a:gsLst>
            <a:lin ang="5400000" scaled="1"/>
          </a:gradFill>
          <a:ln w="12700" algn="ctr">
            <a:noFill/>
            <a:round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  <p:sp>
        <p:nvSpPr>
          <p:cNvPr id="44" name="Oval 32"/>
          <p:cNvSpPr>
            <a:spLocks noChangeArrowheads="1"/>
          </p:cNvSpPr>
          <p:nvPr/>
        </p:nvSpPr>
        <p:spPr bwMode="auto">
          <a:xfrm>
            <a:off x="3840444" y="2678787"/>
            <a:ext cx="399085" cy="129151"/>
          </a:xfrm>
          <a:prstGeom prst="ellipse">
            <a:avLst/>
          </a:prstGeom>
          <a:gradFill rotWithShape="1">
            <a:gsLst>
              <a:gs pos="0">
                <a:srgbClr val="767676">
                  <a:alpha val="0"/>
                </a:srgbClr>
              </a:gs>
              <a:gs pos="100000">
                <a:srgbClr val="FFFFFF"/>
              </a:gs>
            </a:gsLst>
            <a:lin ang="5400000" scaled="1"/>
          </a:gradFill>
          <a:ln w="12700" algn="ctr">
            <a:noFill/>
            <a:round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  <p:sp>
        <p:nvSpPr>
          <p:cNvPr id="45" name="Oval 32"/>
          <p:cNvSpPr>
            <a:spLocks noChangeArrowheads="1"/>
          </p:cNvSpPr>
          <p:nvPr/>
        </p:nvSpPr>
        <p:spPr bwMode="auto">
          <a:xfrm>
            <a:off x="4401106" y="2681224"/>
            <a:ext cx="399085" cy="129151"/>
          </a:xfrm>
          <a:prstGeom prst="ellipse">
            <a:avLst/>
          </a:prstGeom>
          <a:gradFill rotWithShape="1">
            <a:gsLst>
              <a:gs pos="0">
                <a:srgbClr val="767676">
                  <a:alpha val="0"/>
                </a:srgbClr>
              </a:gs>
              <a:gs pos="100000">
                <a:srgbClr val="FFFFFF"/>
              </a:gs>
            </a:gsLst>
            <a:lin ang="5400000" scaled="1"/>
          </a:gradFill>
          <a:ln w="12700" algn="ctr">
            <a:noFill/>
            <a:round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  <p:grpSp>
        <p:nvGrpSpPr>
          <p:cNvPr id="46" name="그룹 154"/>
          <p:cNvGrpSpPr>
            <a:grpSpLocks/>
          </p:cNvGrpSpPr>
          <p:nvPr/>
        </p:nvGrpSpPr>
        <p:grpSpPr bwMode="auto">
          <a:xfrm>
            <a:off x="3278899" y="2674726"/>
            <a:ext cx="400851" cy="825265"/>
            <a:chOff x="5219700" y="3940126"/>
            <a:chExt cx="720725" cy="1612634"/>
          </a:xfrm>
        </p:grpSpPr>
        <p:sp>
          <p:nvSpPr>
            <p:cNvPr id="101" name="AutoShape 31"/>
            <p:cNvSpPr>
              <a:spLocks noChangeArrowheads="1"/>
            </p:cNvSpPr>
            <p:nvPr/>
          </p:nvSpPr>
          <p:spPr bwMode="auto">
            <a:xfrm>
              <a:off x="5219700" y="5121031"/>
              <a:ext cx="719138" cy="431729"/>
            </a:xfrm>
            <a:prstGeom prst="can">
              <a:avLst>
                <a:gd name="adj" fmla="val 50000"/>
              </a:avLst>
            </a:prstGeom>
            <a:gradFill rotWithShape="1">
              <a:gsLst>
                <a:gs pos="0">
                  <a:srgbClr val="DDDDDD"/>
                </a:gs>
                <a:gs pos="100000">
                  <a:srgbClr val="666666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endParaRPr>
            </a:p>
          </p:txBody>
        </p:sp>
        <p:sp>
          <p:nvSpPr>
            <p:cNvPr id="102" name="AutoShape 31"/>
            <p:cNvSpPr>
              <a:spLocks noChangeArrowheads="1"/>
            </p:cNvSpPr>
            <p:nvPr/>
          </p:nvSpPr>
          <p:spPr bwMode="auto">
            <a:xfrm>
              <a:off x="5219700" y="4825805"/>
              <a:ext cx="719138" cy="431729"/>
            </a:xfrm>
            <a:prstGeom prst="can">
              <a:avLst>
                <a:gd name="adj" fmla="val 50000"/>
              </a:avLst>
            </a:prstGeom>
            <a:gradFill rotWithShape="1">
              <a:gsLst>
                <a:gs pos="0">
                  <a:srgbClr val="DDDDDD"/>
                </a:gs>
                <a:gs pos="100000">
                  <a:srgbClr val="666666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endParaRPr>
            </a:p>
          </p:txBody>
        </p:sp>
        <p:sp>
          <p:nvSpPr>
            <p:cNvPr id="103" name="AutoShape 31"/>
            <p:cNvSpPr>
              <a:spLocks noChangeArrowheads="1"/>
            </p:cNvSpPr>
            <p:nvPr/>
          </p:nvSpPr>
          <p:spPr bwMode="auto">
            <a:xfrm>
              <a:off x="5221288" y="4530579"/>
              <a:ext cx="719137" cy="431729"/>
            </a:xfrm>
            <a:prstGeom prst="can">
              <a:avLst>
                <a:gd name="adj" fmla="val 50000"/>
              </a:avLst>
            </a:prstGeom>
            <a:gradFill rotWithShape="1">
              <a:gsLst>
                <a:gs pos="0">
                  <a:srgbClr val="DDDDDD"/>
                </a:gs>
                <a:gs pos="100000">
                  <a:srgbClr val="666666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endParaRPr>
            </a:p>
          </p:txBody>
        </p:sp>
        <p:sp>
          <p:nvSpPr>
            <p:cNvPr id="104" name="AutoShape 31"/>
            <p:cNvSpPr>
              <a:spLocks noChangeArrowheads="1"/>
            </p:cNvSpPr>
            <p:nvPr/>
          </p:nvSpPr>
          <p:spPr bwMode="auto">
            <a:xfrm>
              <a:off x="5221288" y="4235353"/>
              <a:ext cx="719137" cy="431729"/>
            </a:xfrm>
            <a:prstGeom prst="can">
              <a:avLst>
                <a:gd name="adj" fmla="val 50000"/>
              </a:avLst>
            </a:prstGeom>
            <a:gradFill rotWithShape="1">
              <a:gsLst>
                <a:gs pos="0">
                  <a:srgbClr val="DDDDDD"/>
                </a:gs>
                <a:gs pos="100000">
                  <a:srgbClr val="666666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endParaRPr>
            </a:p>
          </p:txBody>
        </p:sp>
        <p:sp>
          <p:nvSpPr>
            <p:cNvPr id="105" name="AutoShape 31"/>
            <p:cNvSpPr>
              <a:spLocks noChangeArrowheads="1"/>
            </p:cNvSpPr>
            <p:nvPr/>
          </p:nvSpPr>
          <p:spPr bwMode="auto">
            <a:xfrm>
              <a:off x="5221288" y="3940126"/>
              <a:ext cx="719137" cy="431729"/>
            </a:xfrm>
            <a:prstGeom prst="can">
              <a:avLst>
                <a:gd name="adj" fmla="val 50000"/>
              </a:avLst>
            </a:prstGeom>
            <a:gradFill rotWithShape="1">
              <a:gsLst>
                <a:gs pos="0">
                  <a:srgbClr val="DDDDDD"/>
                </a:gs>
                <a:gs pos="100000">
                  <a:srgbClr val="666666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endParaRPr>
            </a:p>
          </p:txBody>
        </p:sp>
      </p:grpSp>
      <p:sp>
        <p:nvSpPr>
          <p:cNvPr id="47" name="Oval 32"/>
          <p:cNvSpPr>
            <a:spLocks noChangeArrowheads="1"/>
          </p:cNvSpPr>
          <p:nvPr/>
        </p:nvSpPr>
        <p:spPr bwMode="auto">
          <a:xfrm>
            <a:off x="3278899" y="2678590"/>
            <a:ext cx="399085" cy="129151"/>
          </a:xfrm>
          <a:prstGeom prst="ellipse">
            <a:avLst/>
          </a:prstGeom>
          <a:gradFill rotWithShape="1">
            <a:gsLst>
              <a:gs pos="0">
                <a:srgbClr val="767676">
                  <a:alpha val="0"/>
                </a:srgbClr>
              </a:gs>
              <a:gs pos="100000">
                <a:srgbClr val="FFFFFF"/>
              </a:gs>
            </a:gsLst>
            <a:lin ang="5400000" scaled="1"/>
          </a:gradFill>
          <a:ln w="12700" algn="ctr">
            <a:noFill/>
            <a:round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  <p:sp>
        <p:nvSpPr>
          <p:cNvPr id="48" name="Oval 32"/>
          <p:cNvSpPr>
            <a:spLocks noChangeArrowheads="1"/>
          </p:cNvSpPr>
          <p:nvPr/>
        </p:nvSpPr>
        <p:spPr bwMode="auto">
          <a:xfrm>
            <a:off x="3840444" y="2528517"/>
            <a:ext cx="399085" cy="129151"/>
          </a:xfrm>
          <a:prstGeom prst="ellipse">
            <a:avLst/>
          </a:prstGeom>
          <a:gradFill rotWithShape="1">
            <a:gsLst>
              <a:gs pos="0">
                <a:srgbClr val="767676">
                  <a:alpha val="0"/>
                </a:srgbClr>
              </a:gs>
              <a:gs pos="100000">
                <a:srgbClr val="FFFFFF"/>
              </a:gs>
            </a:gsLst>
            <a:lin ang="5400000" scaled="1"/>
          </a:gradFill>
          <a:ln w="12700" algn="ctr">
            <a:noFill/>
            <a:round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  <p:sp>
        <p:nvSpPr>
          <p:cNvPr id="49" name="Oval 32"/>
          <p:cNvSpPr>
            <a:spLocks noChangeArrowheads="1"/>
          </p:cNvSpPr>
          <p:nvPr/>
        </p:nvSpPr>
        <p:spPr bwMode="auto">
          <a:xfrm>
            <a:off x="4401106" y="2531766"/>
            <a:ext cx="399085" cy="129151"/>
          </a:xfrm>
          <a:prstGeom prst="ellipse">
            <a:avLst/>
          </a:prstGeom>
          <a:gradFill rotWithShape="1">
            <a:gsLst>
              <a:gs pos="0">
                <a:srgbClr val="767676">
                  <a:alpha val="0"/>
                </a:srgbClr>
              </a:gs>
              <a:gs pos="100000">
                <a:srgbClr val="FFFFFF"/>
              </a:gs>
            </a:gsLst>
            <a:lin ang="5400000" scaled="1"/>
          </a:gradFill>
          <a:ln w="12700" algn="ctr">
            <a:noFill/>
            <a:round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  <p:sp>
        <p:nvSpPr>
          <p:cNvPr id="50" name="Oval 32"/>
          <p:cNvSpPr>
            <a:spLocks noChangeArrowheads="1"/>
          </p:cNvSpPr>
          <p:nvPr/>
        </p:nvSpPr>
        <p:spPr bwMode="auto">
          <a:xfrm>
            <a:off x="4401106" y="2382309"/>
            <a:ext cx="399085" cy="129151"/>
          </a:xfrm>
          <a:prstGeom prst="ellipse">
            <a:avLst/>
          </a:prstGeom>
          <a:gradFill rotWithShape="1">
            <a:gsLst>
              <a:gs pos="0">
                <a:srgbClr val="767676">
                  <a:alpha val="0"/>
                </a:srgbClr>
              </a:gs>
              <a:gs pos="100000">
                <a:srgbClr val="FFFFFF"/>
              </a:gs>
            </a:gsLst>
            <a:lin ang="5400000" scaled="1"/>
          </a:gradFill>
          <a:ln w="12700" algn="ctr">
            <a:noFill/>
            <a:round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  <p:grpSp>
        <p:nvGrpSpPr>
          <p:cNvPr id="51" name="그룹 150"/>
          <p:cNvGrpSpPr>
            <a:grpSpLocks/>
          </p:cNvGrpSpPr>
          <p:nvPr/>
        </p:nvGrpSpPr>
        <p:grpSpPr bwMode="auto">
          <a:xfrm>
            <a:off x="3840446" y="2528518"/>
            <a:ext cx="399969" cy="971473"/>
            <a:chOff x="6229350" y="3654601"/>
            <a:chExt cx="719138" cy="1899217"/>
          </a:xfrm>
        </p:grpSpPr>
        <p:sp>
          <p:nvSpPr>
            <p:cNvPr id="95" name="AutoShape 31"/>
            <p:cNvSpPr>
              <a:spLocks noChangeArrowheads="1"/>
            </p:cNvSpPr>
            <p:nvPr/>
          </p:nvSpPr>
          <p:spPr bwMode="auto">
            <a:xfrm>
              <a:off x="6229350" y="5121889"/>
              <a:ext cx="719138" cy="431929"/>
            </a:xfrm>
            <a:prstGeom prst="can">
              <a:avLst>
                <a:gd name="adj" fmla="val 50000"/>
              </a:avLst>
            </a:prstGeom>
            <a:gradFill rotWithShape="1">
              <a:gsLst>
                <a:gs pos="0">
                  <a:srgbClr val="DDDDDD"/>
                </a:gs>
                <a:gs pos="100000">
                  <a:srgbClr val="666666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endParaRPr>
            </a:p>
          </p:txBody>
        </p:sp>
        <p:sp>
          <p:nvSpPr>
            <p:cNvPr id="96" name="AutoShape 31"/>
            <p:cNvSpPr>
              <a:spLocks noChangeArrowheads="1"/>
            </p:cNvSpPr>
            <p:nvPr/>
          </p:nvSpPr>
          <p:spPr bwMode="auto">
            <a:xfrm>
              <a:off x="6229350" y="4828113"/>
              <a:ext cx="719138" cy="431929"/>
            </a:xfrm>
            <a:prstGeom prst="can">
              <a:avLst>
                <a:gd name="adj" fmla="val 50000"/>
              </a:avLst>
            </a:prstGeom>
            <a:gradFill rotWithShape="1">
              <a:gsLst>
                <a:gs pos="0">
                  <a:srgbClr val="DDDDDD"/>
                </a:gs>
                <a:gs pos="100000">
                  <a:srgbClr val="666666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endParaRPr>
            </a:p>
          </p:txBody>
        </p:sp>
        <p:sp>
          <p:nvSpPr>
            <p:cNvPr id="97" name="AutoShape 31"/>
            <p:cNvSpPr>
              <a:spLocks noChangeArrowheads="1"/>
            </p:cNvSpPr>
            <p:nvPr/>
          </p:nvSpPr>
          <p:spPr bwMode="auto">
            <a:xfrm>
              <a:off x="6229350" y="4535926"/>
              <a:ext cx="719138" cy="431929"/>
            </a:xfrm>
            <a:prstGeom prst="can">
              <a:avLst>
                <a:gd name="adj" fmla="val 50000"/>
              </a:avLst>
            </a:prstGeom>
            <a:gradFill rotWithShape="1">
              <a:gsLst>
                <a:gs pos="0">
                  <a:srgbClr val="DDDDDD"/>
                </a:gs>
                <a:gs pos="100000">
                  <a:srgbClr val="666666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endParaRPr>
            </a:p>
          </p:txBody>
        </p:sp>
        <p:sp>
          <p:nvSpPr>
            <p:cNvPr id="98" name="AutoShape 31"/>
            <p:cNvSpPr>
              <a:spLocks noChangeArrowheads="1"/>
            </p:cNvSpPr>
            <p:nvPr/>
          </p:nvSpPr>
          <p:spPr bwMode="auto">
            <a:xfrm>
              <a:off x="6229350" y="4242151"/>
              <a:ext cx="719138" cy="431929"/>
            </a:xfrm>
            <a:prstGeom prst="can">
              <a:avLst>
                <a:gd name="adj" fmla="val 50000"/>
              </a:avLst>
            </a:prstGeom>
            <a:gradFill rotWithShape="1">
              <a:gsLst>
                <a:gs pos="0">
                  <a:srgbClr val="DDDDDD"/>
                </a:gs>
                <a:gs pos="100000">
                  <a:srgbClr val="666666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endParaRPr>
            </a:p>
          </p:txBody>
        </p:sp>
        <p:sp>
          <p:nvSpPr>
            <p:cNvPr id="99" name="AutoShape 31"/>
            <p:cNvSpPr>
              <a:spLocks noChangeArrowheads="1"/>
            </p:cNvSpPr>
            <p:nvPr/>
          </p:nvSpPr>
          <p:spPr bwMode="auto">
            <a:xfrm>
              <a:off x="6229350" y="3948375"/>
              <a:ext cx="719138" cy="431929"/>
            </a:xfrm>
            <a:prstGeom prst="can">
              <a:avLst>
                <a:gd name="adj" fmla="val 50000"/>
              </a:avLst>
            </a:prstGeom>
            <a:gradFill rotWithShape="1">
              <a:gsLst>
                <a:gs pos="0">
                  <a:srgbClr val="DDDDDD"/>
                </a:gs>
                <a:gs pos="100000">
                  <a:srgbClr val="666666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endParaRPr>
            </a:p>
          </p:txBody>
        </p:sp>
        <p:sp>
          <p:nvSpPr>
            <p:cNvPr id="100" name="AutoShape 31"/>
            <p:cNvSpPr>
              <a:spLocks noChangeArrowheads="1"/>
            </p:cNvSpPr>
            <p:nvPr/>
          </p:nvSpPr>
          <p:spPr bwMode="auto">
            <a:xfrm>
              <a:off x="6229350" y="3654601"/>
              <a:ext cx="719138" cy="431929"/>
            </a:xfrm>
            <a:prstGeom prst="can">
              <a:avLst>
                <a:gd name="adj" fmla="val 50000"/>
              </a:avLst>
            </a:prstGeom>
            <a:gradFill rotWithShape="1">
              <a:gsLst>
                <a:gs pos="0">
                  <a:srgbClr val="DDDDDD"/>
                </a:gs>
                <a:gs pos="100000">
                  <a:srgbClr val="666666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endParaRPr>
            </a:p>
          </p:txBody>
        </p:sp>
      </p:grpSp>
      <p:sp>
        <p:nvSpPr>
          <p:cNvPr id="52" name="Oval 32"/>
          <p:cNvSpPr>
            <a:spLocks noChangeArrowheads="1"/>
          </p:cNvSpPr>
          <p:nvPr/>
        </p:nvSpPr>
        <p:spPr bwMode="auto">
          <a:xfrm>
            <a:off x="4401106" y="2232852"/>
            <a:ext cx="399085" cy="129151"/>
          </a:xfrm>
          <a:prstGeom prst="ellipse">
            <a:avLst/>
          </a:prstGeom>
          <a:gradFill rotWithShape="1">
            <a:gsLst>
              <a:gs pos="0">
                <a:srgbClr val="767676">
                  <a:alpha val="0"/>
                </a:srgbClr>
              </a:gs>
              <a:gs pos="100000">
                <a:srgbClr val="FFFFFF"/>
              </a:gs>
            </a:gsLst>
            <a:lin ang="5400000" scaled="1"/>
          </a:gradFill>
          <a:ln w="12700" algn="ctr">
            <a:noFill/>
            <a:round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  <p:sp>
        <p:nvSpPr>
          <p:cNvPr id="53" name="Oval 32"/>
          <p:cNvSpPr>
            <a:spLocks noChangeArrowheads="1"/>
          </p:cNvSpPr>
          <p:nvPr/>
        </p:nvSpPr>
        <p:spPr bwMode="auto">
          <a:xfrm>
            <a:off x="4401106" y="2083394"/>
            <a:ext cx="399085" cy="129151"/>
          </a:xfrm>
          <a:prstGeom prst="ellipse">
            <a:avLst/>
          </a:prstGeom>
          <a:gradFill rotWithShape="1">
            <a:gsLst>
              <a:gs pos="0">
                <a:srgbClr val="767676">
                  <a:alpha val="0"/>
                </a:srgbClr>
              </a:gs>
              <a:gs pos="100000">
                <a:srgbClr val="FFFFFF"/>
              </a:gs>
            </a:gsLst>
            <a:lin ang="5400000" scaled="1"/>
          </a:gradFill>
          <a:ln w="12700" algn="ctr">
            <a:noFill/>
            <a:round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  <p:sp>
        <p:nvSpPr>
          <p:cNvPr id="54" name="AutoShape 31"/>
          <p:cNvSpPr>
            <a:spLocks noChangeArrowheads="1"/>
          </p:cNvSpPr>
          <p:nvPr/>
        </p:nvSpPr>
        <p:spPr bwMode="auto">
          <a:xfrm>
            <a:off x="4400224" y="3279053"/>
            <a:ext cx="399969" cy="220937"/>
          </a:xfrm>
          <a:prstGeom prst="can">
            <a:avLst>
              <a:gd name="adj" fmla="val 50000"/>
            </a:avLst>
          </a:prstGeom>
          <a:gradFill>
            <a:gsLst>
              <a:gs pos="0">
                <a:schemeClr val="accent1">
                  <a:shade val="51000"/>
                  <a:satMod val="130000"/>
                </a:schemeClr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lin ang="16200000" scaled="0"/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5" name="AutoShape 31"/>
          <p:cNvSpPr>
            <a:spLocks noChangeArrowheads="1"/>
          </p:cNvSpPr>
          <p:nvPr/>
        </p:nvSpPr>
        <p:spPr bwMode="auto">
          <a:xfrm>
            <a:off x="4401106" y="3129596"/>
            <a:ext cx="399085" cy="220937"/>
          </a:xfrm>
          <a:prstGeom prst="can">
            <a:avLst>
              <a:gd name="adj" fmla="val 50000"/>
            </a:avLst>
          </a:prstGeom>
          <a:gradFill>
            <a:gsLst>
              <a:gs pos="0">
                <a:schemeClr val="accent1">
                  <a:shade val="51000"/>
                  <a:satMod val="130000"/>
                </a:schemeClr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lin ang="16200000" scaled="0"/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6" name="AutoShape 31"/>
          <p:cNvSpPr>
            <a:spLocks noChangeArrowheads="1"/>
          </p:cNvSpPr>
          <p:nvPr/>
        </p:nvSpPr>
        <p:spPr bwMode="auto">
          <a:xfrm>
            <a:off x="4401106" y="2980139"/>
            <a:ext cx="399085" cy="220937"/>
          </a:xfrm>
          <a:prstGeom prst="can">
            <a:avLst>
              <a:gd name="adj" fmla="val 50000"/>
            </a:avLst>
          </a:prstGeom>
          <a:gradFill>
            <a:gsLst>
              <a:gs pos="0">
                <a:schemeClr val="accent1">
                  <a:shade val="51000"/>
                  <a:satMod val="130000"/>
                </a:schemeClr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lin ang="16200000" scaled="0"/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7" name="AutoShape 31"/>
          <p:cNvSpPr>
            <a:spLocks noChangeArrowheads="1"/>
          </p:cNvSpPr>
          <p:nvPr/>
        </p:nvSpPr>
        <p:spPr bwMode="auto">
          <a:xfrm>
            <a:off x="4401106" y="2830681"/>
            <a:ext cx="399085" cy="220937"/>
          </a:xfrm>
          <a:prstGeom prst="can">
            <a:avLst>
              <a:gd name="adj" fmla="val 50000"/>
            </a:avLst>
          </a:prstGeom>
          <a:gradFill>
            <a:gsLst>
              <a:gs pos="0">
                <a:schemeClr val="accent1">
                  <a:shade val="51000"/>
                  <a:satMod val="130000"/>
                </a:schemeClr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lin ang="16200000" scaled="0"/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8" name="AutoShape 31"/>
          <p:cNvSpPr>
            <a:spLocks noChangeArrowheads="1"/>
          </p:cNvSpPr>
          <p:nvPr/>
        </p:nvSpPr>
        <p:spPr bwMode="auto">
          <a:xfrm>
            <a:off x="4401106" y="2681224"/>
            <a:ext cx="399085" cy="220937"/>
          </a:xfrm>
          <a:prstGeom prst="can">
            <a:avLst>
              <a:gd name="adj" fmla="val 50000"/>
            </a:avLst>
          </a:prstGeom>
          <a:gradFill>
            <a:gsLst>
              <a:gs pos="0">
                <a:schemeClr val="accent1">
                  <a:shade val="51000"/>
                  <a:satMod val="130000"/>
                </a:schemeClr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lin ang="16200000" scaled="0"/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9" name="AutoShape 31"/>
          <p:cNvSpPr>
            <a:spLocks noChangeArrowheads="1"/>
          </p:cNvSpPr>
          <p:nvPr/>
        </p:nvSpPr>
        <p:spPr bwMode="auto">
          <a:xfrm>
            <a:off x="4401106" y="2531766"/>
            <a:ext cx="399085" cy="220937"/>
          </a:xfrm>
          <a:prstGeom prst="can">
            <a:avLst>
              <a:gd name="adj" fmla="val 50000"/>
            </a:avLst>
          </a:prstGeom>
          <a:gradFill>
            <a:gsLst>
              <a:gs pos="0">
                <a:schemeClr val="accent1">
                  <a:shade val="51000"/>
                  <a:satMod val="130000"/>
                </a:schemeClr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lin ang="16200000" scaled="0"/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0" name="AutoShape 31"/>
          <p:cNvSpPr>
            <a:spLocks noChangeArrowheads="1"/>
          </p:cNvSpPr>
          <p:nvPr/>
        </p:nvSpPr>
        <p:spPr bwMode="auto">
          <a:xfrm>
            <a:off x="4401106" y="2382309"/>
            <a:ext cx="399085" cy="220937"/>
          </a:xfrm>
          <a:prstGeom prst="can">
            <a:avLst>
              <a:gd name="adj" fmla="val 50000"/>
            </a:avLst>
          </a:prstGeom>
          <a:gradFill>
            <a:gsLst>
              <a:gs pos="0">
                <a:schemeClr val="accent1">
                  <a:shade val="51000"/>
                  <a:satMod val="130000"/>
                </a:schemeClr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lin ang="16200000" scaled="0"/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1" name="AutoShape 31"/>
          <p:cNvSpPr>
            <a:spLocks noChangeArrowheads="1"/>
          </p:cNvSpPr>
          <p:nvPr/>
        </p:nvSpPr>
        <p:spPr bwMode="auto">
          <a:xfrm>
            <a:off x="4401106" y="2232852"/>
            <a:ext cx="399085" cy="220937"/>
          </a:xfrm>
          <a:prstGeom prst="can">
            <a:avLst>
              <a:gd name="adj" fmla="val 50000"/>
            </a:avLst>
          </a:prstGeom>
          <a:gradFill>
            <a:gsLst>
              <a:gs pos="0">
                <a:schemeClr val="accent1">
                  <a:shade val="51000"/>
                  <a:satMod val="130000"/>
                </a:schemeClr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lin ang="16200000" scaled="0"/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2" name="AutoShape 31"/>
          <p:cNvSpPr>
            <a:spLocks noChangeArrowheads="1"/>
          </p:cNvSpPr>
          <p:nvPr/>
        </p:nvSpPr>
        <p:spPr bwMode="auto">
          <a:xfrm>
            <a:off x="4401106" y="2083394"/>
            <a:ext cx="399085" cy="220937"/>
          </a:xfrm>
          <a:prstGeom prst="can">
            <a:avLst>
              <a:gd name="adj" fmla="val 50000"/>
            </a:avLst>
          </a:prstGeom>
          <a:gradFill>
            <a:gsLst>
              <a:gs pos="0">
                <a:schemeClr val="accent1">
                  <a:shade val="51000"/>
                  <a:satMod val="130000"/>
                </a:schemeClr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lin ang="16200000" scaled="0"/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3" name="AutoShape 31"/>
          <p:cNvSpPr>
            <a:spLocks noChangeArrowheads="1"/>
          </p:cNvSpPr>
          <p:nvPr/>
        </p:nvSpPr>
        <p:spPr bwMode="auto">
          <a:xfrm>
            <a:off x="4401106" y="1933937"/>
            <a:ext cx="399085" cy="220937"/>
          </a:xfrm>
          <a:prstGeom prst="can">
            <a:avLst>
              <a:gd name="adj" fmla="val 50000"/>
            </a:avLst>
          </a:prstGeom>
          <a:gradFill>
            <a:gsLst>
              <a:gs pos="0">
                <a:schemeClr val="accent1">
                  <a:shade val="51000"/>
                  <a:satMod val="130000"/>
                </a:schemeClr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lin ang="16200000" scaled="0"/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4" name="Oval 32"/>
          <p:cNvSpPr>
            <a:spLocks noChangeArrowheads="1"/>
          </p:cNvSpPr>
          <p:nvPr/>
        </p:nvSpPr>
        <p:spPr bwMode="auto">
          <a:xfrm>
            <a:off x="4401106" y="1933937"/>
            <a:ext cx="399085" cy="129151"/>
          </a:xfrm>
          <a:prstGeom prst="ellipse">
            <a:avLst/>
          </a:prstGeom>
          <a:gradFill rotWithShape="1">
            <a:gsLst>
              <a:gs pos="0">
                <a:srgbClr val="767676">
                  <a:alpha val="0"/>
                </a:srgbClr>
              </a:gs>
              <a:gs pos="100000">
                <a:srgbClr val="FFFFFF"/>
              </a:gs>
            </a:gsLst>
            <a:lin ang="5400000" scaled="1"/>
          </a:gradFill>
          <a:ln w="12700" algn="ctr">
            <a:noFill/>
            <a:round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  <p:sp>
        <p:nvSpPr>
          <p:cNvPr id="65" name="Oval 32"/>
          <p:cNvSpPr>
            <a:spLocks noChangeArrowheads="1"/>
          </p:cNvSpPr>
          <p:nvPr/>
        </p:nvSpPr>
        <p:spPr bwMode="auto">
          <a:xfrm>
            <a:off x="1596914" y="3279053"/>
            <a:ext cx="399085" cy="129151"/>
          </a:xfrm>
          <a:prstGeom prst="ellipse">
            <a:avLst/>
          </a:prstGeom>
          <a:gradFill rotWithShape="1">
            <a:gsLst>
              <a:gs pos="0">
                <a:srgbClr val="767676">
                  <a:alpha val="0"/>
                </a:srgbClr>
              </a:gs>
              <a:gs pos="100000">
                <a:srgbClr val="FFFFFF"/>
              </a:gs>
            </a:gsLst>
            <a:lin ang="5400000" scaled="1"/>
          </a:gradFill>
          <a:ln w="12700" algn="ctr">
            <a:noFill/>
            <a:round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  <p:grpSp>
        <p:nvGrpSpPr>
          <p:cNvPr id="66" name="그룹 151"/>
          <p:cNvGrpSpPr>
            <a:grpSpLocks/>
          </p:cNvGrpSpPr>
          <p:nvPr/>
        </p:nvGrpSpPr>
        <p:grpSpPr bwMode="auto">
          <a:xfrm>
            <a:off x="1596914" y="3125539"/>
            <a:ext cx="400851" cy="374457"/>
            <a:chOff x="2195513" y="4821238"/>
            <a:chExt cx="720725" cy="731522"/>
          </a:xfrm>
        </p:grpSpPr>
        <p:sp>
          <p:nvSpPr>
            <p:cNvPr id="93" name="AutoShape 31"/>
            <p:cNvSpPr>
              <a:spLocks noChangeArrowheads="1"/>
            </p:cNvSpPr>
            <p:nvPr/>
          </p:nvSpPr>
          <p:spPr bwMode="auto">
            <a:xfrm>
              <a:off x="2195513" y="5121146"/>
              <a:ext cx="719137" cy="431614"/>
            </a:xfrm>
            <a:prstGeom prst="can">
              <a:avLst>
                <a:gd name="adj" fmla="val 50000"/>
              </a:avLst>
            </a:prstGeom>
            <a:gradFill rotWithShape="1">
              <a:gsLst>
                <a:gs pos="0">
                  <a:srgbClr val="DDDDDD"/>
                </a:gs>
                <a:gs pos="100000">
                  <a:srgbClr val="666666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endParaRPr>
            </a:p>
          </p:txBody>
        </p:sp>
        <p:sp>
          <p:nvSpPr>
            <p:cNvPr id="94" name="AutoShape 31"/>
            <p:cNvSpPr>
              <a:spLocks noChangeArrowheads="1"/>
            </p:cNvSpPr>
            <p:nvPr/>
          </p:nvSpPr>
          <p:spPr bwMode="auto">
            <a:xfrm>
              <a:off x="2197100" y="4821238"/>
              <a:ext cx="719138" cy="431614"/>
            </a:xfrm>
            <a:prstGeom prst="can">
              <a:avLst>
                <a:gd name="adj" fmla="val 50000"/>
              </a:avLst>
            </a:prstGeom>
            <a:gradFill rotWithShape="1">
              <a:gsLst>
                <a:gs pos="0">
                  <a:srgbClr val="DDDDDD"/>
                </a:gs>
                <a:gs pos="100000">
                  <a:srgbClr val="666666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endParaRPr>
            </a:p>
          </p:txBody>
        </p:sp>
      </p:grpSp>
      <p:sp>
        <p:nvSpPr>
          <p:cNvPr id="67" name="Oval 32"/>
          <p:cNvSpPr>
            <a:spLocks noChangeArrowheads="1"/>
          </p:cNvSpPr>
          <p:nvPr/>
        </p:nvSpPr>
        <p:spPr bwMode="auto">
          <a:xfrm>
            <a:off x="1597797" y="3125534"/>
            <a:ext cx="399085" cy="129151"/>
          </a:xfrm>
          <a:prstGeom prst="ellipse">
            <a:avLst/>
          </a:prstGeom>
          <a:gradFill rotWithShape="1">
            <a:gsLst>
              <a:gs pos="0">
                <a:srgbClr val="767676">
                  <a:alpha val="0"/>
                </a:srgbClr>
              </a:gs>
              <a:gs pos="100000">
                <a:srgbClr val="FFFFFF"/>
              </a:gs>
            </a:gsLst>
            <a:lin ang="5400000" scaled="1"/>
          </a:gradFill>
          <a:ln w="12700" algn="ctr">
            <a:noFill/>
            <a:round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  <p:sp>
        <p:nvSpPr>
          <p:cNvPr id="68" name="TextBox 67"/>
          <p:cNvSpPr txBox="1"/>
          <p:nvPr/>
        </p:nvSpPr>
        <p:spPr>
          <a:xfrm>
            <a:off x="1425593" y="3632488"/>
            <a:ext cx="64339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</a:t>
            </a:r>
            <a:endParaRPr lang="ko-KR" altLang="en-US" sz="1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9" name="TextBox 68"/>
          <p:cNvSpPr txBox="1"/>
          <p:nvPr/>
        </p:nvSpPr>
        <p:spPr>
          <a:xfrm>
            <a:off x="1990762" y="3632488"/>
            <a:ext cx="64339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</a:t>
            </a:r>
            <a:endParaRPr lang="ko-KR" altLang="en-US" sz="1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0" name="TextBox 69"/>
          <p:cNvSpPr txBox="1"/>
          <p:nvPr/>
        </p:nvSpPr>
        <p:spPr>
          <a:xfrm>
            <a:off x="2555929" y="3632488"/>
            <a:ext cx="64339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</a:t>
            </a:r>
            <a:endParaRPr lang="ko-KR" altLang="en-US" sz="1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1" name="TextBox 70"/>
          <p:cNvSpPr txBox="1"/>
          <p:nvPr/>
        </p:nvSpPr>
        <p:spPr>
          <a:xfrm>
            <a:off x="3121098" y="3632488"/>
            <a:ext cx="64339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</a:t>
            </a:r>
            <a:endParaRPr lang="ko-KR" altLang="en-US" sz="1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2" name="TextBox 71"/>
          <p:cNvSpPr txBox="1"/>
          <p:nvPr/>
        </p:nvSpPr>
        <p:spPr>
          <a:xfrm>
            <a:off x="3686266" y="3632488"/>
            <a:ext cx="64339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</a:t>
            </a:r>
            <a:endParaRPr lang="ko-KR" altLang="en-US" sz="1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3" name="TextBox 72"/>
          <p:cNvSpPr txBox="1"/>
          <p:nvPr/>
        </p:nvSpPr>
        <p:spPr>
          <a:xfrm>
            <a:off x="4251435" y="3632488"/>
            <a:ext cx="64339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</a:t>
            </a:r>
            <a:endParaRPr lang="ko-KR" altLang="en-US" sz="1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4" name="Freeform 9"/>
          <p:cNvSpPr>
            <a:spLocks noEditPoints="1"/>
          </p:cNvSpPr>
          <p:nvPr/>
        </p:nvSpPr>
        <p:spPr bwMode="auto">
          <a:xfrm>
            <a:off x="6588224" y="1893374"/>
            <a:ext cx="144000" cy="144000"/>
          </a:xfrm>
          <a:prstGeom prst="ellipse">
            <a:avLst/>
          </a:prstGeom>
          <a:ln>
            <a:noFill/>
            <a:headEnd/>
            <a:tailEnd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5" name="Freeform 9"/>
          <p:cNvSpPr>
            <a:spLocks noEditPoints="1"/>
          </p:cNvSpPr>
          <p:nvPr/>
        </p:nvSpPr>
        <p:spPr bwMode="auto">
          <a:xfrm>
            <a:off x="6601505" y="2741308"/>
            <a:ext cx="144000" cy="144000"/>
          </a:xfrm>
          <a:prstGeom prst="ellipse">
            <a:avLst/>
          </a:prstGeom>
          <a:gradFill>
            <a:gsLst>
              <a:gs pos="0">
                <a:schemeClr val="bg1">
                  <a:lumMod val="50000"/>
                </a:schemeClr>
              </a:gs>
              <a:gs pos="80000">
                <a:schemeClr val="bg1">
                  <a:lumMod val="75000"/>
                </a:schemeClr>
              </a:gs>
              <a:gs pos="100000">
                <a:schemeClr val="bg1">
                  <a:lumMod val="85000"/>
                </a:schemeClr>
              </a:gs>
            </a:gsLst>
            <a:lin ang="16200000" scaled="0"/>
          </a:gradFill>
          <a:ln>
            <a:noFill/>
            <a:headEnd/>
            <a:tailEnd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76" name="그룹 91"/>
          <p:cNvGrpSpPr/>
          <p:nvPr/>
        </p:nvGrpSpPr>
        <p:grpSpPr>
          <a:xfrm>
            <a:off x="6751192" y="1867832"/>
            <a:ext cx="1787210" cy="919942"/>
            <a:chOff x="5157064" y="2341911"/>
            <a:chExt cx="2090137" cy="1309579"/>
          </a:xfrm>
        </p:grpSpPr>
        <p:sp>
          <p:nvSpPr>
            <p:cNvPr id="91" name="TextBox 90"/>
            <p:cNvSpPr txBox="1"/>
            <p:nvPr/>
          </p:nvSpPr>
          <p:spPr bwMode="auto">
            <a:xfrm>
              <a:off x="5157064" y="2598738"/>
              <a:ext cx="2090137" cy="105275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buFont typeface="Arial" pitchFamily="34" charset="0"/>
                <a:buChar char="•"/>
                <a:defRPr/>
              </a:pPr>
              <a:r>
                <a:rPr kumimoji="0" lang="en-US" altLang="ko-KR" sz="10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 here Text here</a:t>
              </a:r>
            </a:p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buFont typeface="Arial" pitchFamily="34" charset="0"/>
                <a:buChar char="•"/>
                <a:defRPr/>
              </a:pPr>
              <a:r>
                <a:rPr kumimoji="0" lang="en-US" altLang="ko-KR" sz="10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 here Text here</a:t>
              </a:r>
            </a:p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buFont typeface="Arial" pitchFamily="34" charset="0"/>
                <a:buChar char="•"/>
                <a:defRPr/>
              </a:pPr>
              <a:r>
                <a:rPr kumimoji="0" lang="en-US" altLang="ko-KR" sz="10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 here Text here</a:t>
              </a:r>
            </a:p>
          </p:txBody>
        </p:sp>
        <p:sp>
          <p:nvSpPr>
            <p:cNvPr id="92" name="TextBox 91"/>
            <p:cNvSpPr txBox="1">
              <a:spLocks noChangeArrowheads="1"/>
            </p:cNvSpPr>
            <p:nvPr/>
          </p:nvSpPr>
          <p:spPr bwMode="auto">
            <a:xfrm>
              <a:off x="5394511" y="2341911"/>
              <a:ext cx="1685263" cy="3943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>
                <a:defRPr/>
              </a:pPr>
              <a:r>
                <a:rPr kumimoji="0" lang="en-US" altLang="ko-KR" sz="1200" dirty="0" smtClean="0">
                  <a:latin typeface="Arial" pitchFamily="34" charset="0"/>
                  <a:ea typeface="맑은 고딕" pitchFamily="50" charset="-127"/>
                  <a:cs typeface="Arial" pitchFamily="34" charset="0"/>
                </a:rPr>
                <a:t>TEXT </a:t>
              </a:r>
              <a:r>
                <a:rPr kumimoji="0" lang="en-US" altLang="ko-KR" sz="1200" dirty="0">
                  <a:latin typeface="Arial" pitchFamily="34" charset="0"/>
                  <a:ea typeface="맑은 고딕" pitchFamily="50" charset="-127"/>
                  <a:cs typeface="Arial" pitchFamily="34" charset="0"/>
                </a:rPr>
                <a:t>HERE!!</a:t>
              </a:r>
            </a:p>
          </p:txBody>
        </p:sp>
      </p:grpSp>
      <p:grpSp>
        <p:nvGrpSpPr>
          <p:cNvPr id="77" name="그룹 94"/>
          <p:cNvGrpSpPr/>
          <p:nvPr/>
        </p:nvGrpSpPr>
        <p:grpSpPr>
          <a:xfrm>
            <a:off x="6839327" y="2715766"/>
            <a:ext cx="2017720" cy="753622"/>
            <a:chOff x="5157065" y="2341911"/>
            <a:chExt cx="1922710" cy="810864"/>
          </a:xfrm>
        </p:grpSpPr>
        <p:sp>
          <p:nvSpPr>
            <p:cNvPr id="89" name="TextBox 88"/>
            <p:cNvSpPr txBox="1"/>
            <p:nvPr/>
          </p:nvSpPr>
          <p:spPr bwMode="auto">
            <a:xfrm>
              <a:off x="5157065" y="2598738"/>
              <a:ext cx="1528762" cy="554037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buFont typeface="Arial" pitchFamily="34" charset="0"/>
                <a:buChar char="•"/>
                <a:defRPr/>
              </a:pPr>
              <a:r>
                <a:rPr kumimoji="0" lang="en-US" altLang="ko-KR" sz="10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 here Text here</a:t>
              </a:r>
            </a:p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buFont typeface="Arial" pitchFamily="34" charset="0"/>
                <a:buChar char="•"/>
                <a:defRPr/>
              </a:pPr>
              <a:r>
                <a:rPr kumimoji="0" lang="en-US" altLang="ko-KR" sz="10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 here Text here</a:t>
              </a:r>
            </a:p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buFont typeface="Arial" pitchFamily="34" charset="0"/>
                <a:buChar char="•"/>
                <a:defRPr/>
              </a:pPr>
              <a:r>
                <a:rPr kumimoji="0" lang="en-US" altLang="ko-KR" sz="10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 here Text here</a:t>
              </a:r>
            </a:p>
          </p:txBody>
        </p:sp>
        <p:sp>
          <p:nvSpPr>
            <p:cNvPr id="90" name="TextBox 89"/>
            <p:cNvSpPr txBox="1">
              <a:spLocks noChangeArrowheads="1"/>
            </p:cNvSpPr>
            <p:nvPr/>
          </p:nvSpPr>
          <p:spPr bwMode="auto">
            <a:xfrm>
              <a:off x="5432960" y="2341911"/>
              <a:ext cx="1646815" cy="41831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defRPr/>
              </a:pPr>
              <a:r>
                <a:rPr kumimoji="0" lang="en-US" altLang="ko-KR" sz="1200" dirty="0" smtClean="0">
                  <a:latin typeface="Arial" pitchFamily="34" charset="0"/>
                  <a:ea typeface="맑은 고딕" pitchFamily="50" charset="-127"/>
                  <a:cs typeface="Arial" pitchFamily="34" charset="0"/>
                </a:rPr>
                <a:t>TEXT </a:t>
              </a:r>
              <a:r>
                <a:rPr kumimoji="0" lang="en-US" altLang="ko-KR" sz="1200" dirty="0">
                  <a:latin typeface="Arial" pitchFamily="34" charset="0"/>
                  <a:ea typeface="맑은 고딕" pitchFamily="50" charset="-127"/>
                  <a:cs typeface="Arial" pitchFamily="34" charset="0"/>
                </a:rPr>
                <a:t>HERE!!</a:t>
              </a:r>
            </a:p>
          </p:txBody>
        </p:sp>
      </p:grpSp>
      <p:sp>
        <p:nvSpPr>
          <p:cNvPr id="78" name="Oval 32"/>
          <p:cNvSpPr>
            <a:spLocks noChangeArrowheads="1"/>
          </p:cNvSpPr>
          <p:nvPr/>
        </p:nvSpPr>
        <p:spPr bwMode="auto">
          <a:xfrm>
            <a:off x="3839562" y="2526425"/>
            <a:ext cx="399085" cy="129151"/>
          </a:xfrm>
          <a:prstGeom prst="ellipse">
            <a:avLst/>
          </a:prstGeom>
          <a:gradFill rotWithShape="1">
            <a:gsLst>
              <a:gs pos="0">
                <a:srgbClr val="767676">
                  <a:alpha val="0"/>
                </a:srgbClr>
              </a:gs>
              <a:gs pos="100000">
                <a:srgbClr val="FFFFFF"/>
              </a:gs>
            </a:gsLst>
            <a:lin ang="5400000" scaled="1"/>
          </a:gradFill>
          <a:ln w="12700" algn="ctr">
            <a:noFill/>
            <a:round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  <p:sp>
        <p:nvSpPr>
          <p:cNvPr id="79" name="AutoShape 42"/>
          <p:cNvSpPr>
            <a:spLocks noChangeArrowheads="1"/>
          </p:cNvSpPr>
          <p:nvPr/>
        </p:nvSpPr>
        <p:spPr bwMode="auto">
          <a:xfrm rot="6357578" flipH="1" flipV="1">
            <a:off x="1886759" y="2711774"/>
            <a:ext cx="303084" cy="346668"/>
          </a:xfrm>
          <a:custGeom>
            <a:avLst/>
            <a:gdLst>
              <a:gd name="G0" fmla="+- 0 0 0"/>
              <a:gd name="G1" fmla="+- -7261746 0 0"/>
              <a:gd name="G2" fmla="+- 0 0 -7261746"/>
              <a:gd name="G3" fmla="+- 10800 0 0"/>
              <a:gd name="G4" fmla="+- 0 0 0"/>
              <a:gd name="T0" fmla="*/ 360 256 1"/>
              <a:gd name="T1" fmla="*/ 0 256 1"/>
              <a:gd name="G5" fmla="+- G2 T0 T1"/>
              <a:gd name="G6" fmla="?: G2 G2 G5"/>
              <a:gd name="G7" fmla="+- 0 0 G6"/>
              <a:gd name="G8" fmla="+- 5400 0 0"/>
              <a:gd name="G9" fmla="+- 0 0 -7261746"/>
              <a:gd name="G10" fmla="+- 5400 0 2700"/>
              <a:gd name="G11" fmla="cos G10 0"/>
              <a:gd name="G12" fmla="sin G10 0"/>
              <a:gd name="G13" fmla="cos 13500 0"/>
              <a:gd name="G14" fmla="sin 13500 0"/>
              <a:gd name="G15" fmla="+- G11 10800 0"/>
              <a:gd name="G16" fmla="+- G12 10800 0"/>
              <a:gd name="G17" fmla="+- G13 10800 0"/>
              <a:gd name="G18" fmla="+- G14 10800 0"/>
              <a:gd name="G19" fmla="*/ 5400 1 2"/>
              <a:gd name="G20" fmla="+- G19 5400 0"/>
              <a:gd name="G21" fmla="cos G20 0"/>
              <a:gd name="G22" fmla="sin G20 0"/>
              <a:gd name="G23" fmla="+- G21 10800 0"/>
              <a:gd name="G24" fmla="+- G12 G23 G22"/>
              <a:gd name="G25" fmla="+- G22 G23 G11"/>
              <a:gd name="G26" fmla="cos 10800 0"/>
              <a:gd name="G27" fmla="sin 10800 0"/>
              <a:gd name="G28" fmla="cos 5400 0"/>
              <a:gd name="G29" fmla="sin 5400 0"/>
              <a:gd name="G30" fmla="+- G26 10800 0"/>
              <a:gd name="G31" fmla="+- G27 10800 0"/>
              <a:gd name="G32" fmla="+- G28 10800 0"/>
              <a:gd name="G33" fmla="+- G29 10800 0"/>
              <a:gd name="G34" fmla="+- G19 5400 0"/>
              <a:gd name="G35" fmla="cos G34 -7261746"/>
              <a:gd name="G36" fmla="sin G34 -7261746"/>
              <a:gd name="G37" fmla="+/ -7261746 0 2"/>
              <a:gd name="T2" fmla="*/ 180 256 1"/>
              <a:gd name="T3" fmla="*/ 0 256 1"/>
              <a:gd name="G38" fmla="+- G37 T2 T3"/>
              <a:gd name="G39" fmla="?: G2 G37 G38"/>
              <a:gd name="G40" fmla="cos 10800 G39"/>
              <a:gd name="G41" fmla="sin 10800 G39"/>
              <a:gd name="G42" fmla="cos 5400 G39"/>
              <a:gd name="G43" fmla="sin 5400 G39"/>
              <a:gd name="G44" fmla="+- G40 10800 0"/>
              <a:gd name="G45" fmla="+- G41 10800 0"/>
              <a:gd name="G46" fmla="+- G42 10800 0"/>
              <a:gd name="G47" fmla="+- G43 10800 0"/>
              <a:gd name="G48" fmla="+- G35 10800 0"/>
              <a:gd name="G49" fmla="+- G36 10800 0"/>
              <a:gd name="T4" fmla="*/ 16932 w 21600"/>
              <a:gd name="T5" fmla="*/ 1909 h 21600"/>
              <a:gd name="T6" fmla="*/ 7922 w 21600"/>
              <a:gd name="T7" fmla="*/ 3228 h 21600"/>
              <a:gd name="T8" fmla="*/ 13866 w 21600"/>
              <a:gd name="T9" fmla="*/ 6354 h 21600"/>
              <a:gd name="T10" fmla="*/ 24300 w 21600"/>
              <a:gd name="T11" fmla="*/ 10800 h 21600"/>
              <a:gd name="T12" fmla="*/ 18900 w 21600"/>
              <a:gd name="T13" fmla="*/ 16200 h 21600"/>
              <a:gd name="T14" fmla="*/ 13500 w 21600"/>
              <a:gd name="T15" fmla="*/ 10800 h 21600"/>
              <a:gd name="T16" fmla="*/ 3163 w 21600"/>
              <a:gd name="T17" fmla="*/ 3163 h 21600"/>
              <a:gd name="T18" fmla="*/ 18437 w 21600"/>
              <a:gd name="T19" fmla="*/ 18437 h 21600"/>
              <a:gd name="connsiteX0" fmla="*/ 7319 w 15419"/>
              <a:gd name="connsiteY0" fmla="*/ 10800 h 16200"/>
              <a:gd name="connsiteX1" fmla="*/ 1919 w 15419"/>
              <a:gd name="connsiteY1" fmla="*/ 5400 h 16200"/>
              <a:gd name="connsiteX2" fmla="*/ 0 w 15419"/>
              <a:gd name="connsiteY2" fmla="*/ 5752 h 16200"/>
              <a:gd name="connsiteX3" fmla="*/ 1919 w 15419"/>
              <a:gd name="connsiteY3" fmla="*/ 0 h 16200"/>
              <a:gd name="connsiteX4" fmla="*/ 12719 w 15419"/>
              <a:gd name="connsiteY4" fmla="*/ 10799 h 16200"/>
              <a:gd name="connsiteX5" fmla="*/ 12719 w 15419"/>
              <a:gd name="connsiteY5" fmla="*/ 10800 h 16200"/>
              <a:gd name="connsiteX6" fmla="*/ 15419 w 15419"/>
              <a:gd name="connsiteY6" fmla="*/ 10800 h 16200"/>
              <a:gd name="connsiteX7" fmla="*/ 10019 w 15419"/>
              <a:gd name="connsiteY7" fmla="*/ 16200 h 16200"/>
              <a:gd name="connsiteX8" fmla="*/ 4619 w 15419"/>
              <a:gd name="connsiteY8" fmla="*/ 10800 h 16200"/>
              <a:gd name="connsiteX9" fmla="*/ 7319 w 15419"/>
              <a:gd name="connsiteY9" fmla="*/ 10800 h 16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419" h="16200">
                <a:moveTo>
                  <a:pt x="7319" y="10800"/>
                </a:moveTo>
                <a:cubicBezTo>
                  <a:pt x="7319" y="7817"/>
                  <a:pt x="4901" y="5400"/>
                  <a:pt x="1919" y="5400"/>
                </a:cubicBezTo>
                <a:cubicBezTo>
                  <a:pt x="1263" y="5399"/>
                  <a:pt x="613" y="5519"/>
                  <a:pt x="0" y="5752"/>
                </a:cubicBezTo>
                <a:lnTo>
                  <a:pt x="1919" y="0"/>
                </a:lnTo>
                <a:cubicBezTo>
                  <a:pt x="7883" y="0"/>
                  <a:pt x="12718" y="4835"/>
                  <a:pt x="12719" y="10799"/>
                </a:cubicBezTo>
                <a:lnTo>
                  <a:pt x="12719" y="10800"/>
                </a:lnTo>
                <a:lnTo>
                  <a:pt x="15419" y="10800"/>
                </a:lnTo>
                <a:lnTo>
                  <a:pt x="10019" y="16200"/>
                </a:lnTo>
                <a:lnTo>
                  <a:pt x="4619" y="10800"/>
                </a:lnTo>
                <a:lnTo>
                  <a:pt x="7319" y="10800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  <a:headEnd/>
            <a:tailEnd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0" name="Text Box 50"/>
          <p:cNvSpPr txBox="1">
            <a:spLocks noChangeArrowheads="1"/>
          </p:cNvSpPr>
          <p:nvPr/>
        </p:nvSpPr>
        <p:spPr bwMode="auto">
          <a:xfrm flipH="1">
            <a:off x="1407724" y="2576879"/>
            <a:ext cx="739090" cy="276999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kumimoji="0"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휴먼둥근헤드라인" pitchFamily="18" charset="-127"/>
                <a:cs typeface="Arial" pitchFamily="34" charset="0"/>
              </a:rPr>
              <a:t>TEXT</a:t>
            </a:r>
          </a:p>
        </p:txBody>
      </p:sp>
      <p:sp>
        <p:nvSpPr>
          <p:cNvPr id="81" name="AutoShape 42"/>
          <p:cNvSpPr>
            <a:spLocks noChangeArrowheads="1"/>
          </p:cNvSpPr>
          <p:nvPr/>
        </p:nvSpPr>
        <p:spPr bwMode="auto">
          <a:xfrm rot="6357578" flipH="1" flipV="1">
            <a:off x="2437452" y="2542900"/>
            <a:ext cx="303084" cy="346668"/>
          </a:xfrm>
          <a:custGeom>
            <a:avLst/>
            <a:gdLst>
              <a:gd name="G0" fmla="+- 0 0 0"/>
              <a:gd name="G1" fmla="+- -7261746 0 0"/>
              <a:gd name="G2" fmla="+- 0 0 -7261746"/>
              <a:gd name="G3" fmla="+- 10800 0 0"/>
              <a:gd name="G4" fmla="+- 0 0 0"/>
              <a:gd name="T0" fmla="*/ 360 256 1"/>
              <a:gd name="T1" fmla="*/ 0 256 1"/>
              <a:gd name="G5" fmla="+- G2 T0 T1"/>
              <a:gd name="G6" fmla="?: G2 G2 G5"/>
              <a:gd name="G7" fmla="+- 0 0 G6"/>
              <a:gd name="G8" fmla="+- 5400 0 0"/>
              <a:gd name="G9" fmla="+- 0 0 -7261746"/>
              <a:gd name="G10" fmla="+- 5400 0 2700"/>
              <a:gd name="G11" fmla="cos G10 0"/>
              <a:gd name="G12" fmla="sin G10 0"/>
              <a:gd name="G13" fmla="cos 13500 0"/>
              <a:gd name="G14" fmla="sin 13500 0"/>
              <a:gd name="G15" fmla="+- G11 10800 0"/>
              <a:gd name="G16" fmla="+- G12 10800 0"/>
              <a:gd name="G17" fmla="+- G13 10800 0"/>
              <a:gd name="G18" fmla="+- G14 10800 0"/>
              <a:gd name="G19" fmla="*/ 5400 1 2"/>
              <a:gd name="G20" fmla="+- G19 5400 0"/>
              <a:gd name="G21" fmla="cos G20 0"/>
              <a:gd name="G22" fmla="sin G20 0"/>
              <a:gd name="G23" fmla="+- G21 10800 0"/>
              <a:gd name="G24" fmla="+- G12 G23 G22"/>
              <a:gd name="G25" fmla="+- G22 G23 G11"/>
              <a:gd name="G26" fmla="cos 10800 0"/>
              <a:gd name="G27" fmla="sin 10800 0"/>
              <a:gd name="G28" fmla="cos 5400 0"/>
              <a:gd name="G29" fmla="sin 5400 0"/>
              <a:gd name="G30" fmla="+- G26 10800 0"/>
              <a:gd name="G31" fmla="+- G27 10800 0"/>
              <a:gd name="G32" fmla="+- G28 10800 0"/>
              <a:gd name="G33" fmla="+- G29 10800 0"/>
              <a:gd name="G34" fmla="+- G19 5400 0"/>
              <a:gd name="G35" fmla="cos G34 -7261746"/>
              <a:gd name="G36" fmla="sin G34 -7261746"/>
              <a:gd name="G37" fmla="+/ -7261746 0 2"/>
              <a:gd name="T2" fmla="*/ 180 256 1"/>
              <a:gd name="T3" fmla="*/ 0 256 1"/>
              <a:gd name="G38" fmla="+- G37 T2 T3"/>
              <a:gd name="G39" fmla="?: G2 G37 G38"/>
              <a:gd name="G40" fmla="cos 10800 G39"/>
              <a:gd name="G41" fmla="sin 10800 G39"/>
              <a:gd name="G42" fmla="cos 5400 G39"/>
              <a:gd name="G43" fmla="sin 5400 G39"/>
              <a:gd name="G44" fmla="+- G40 10800 0"/>
              <a:gd name="G45" fmla="+- G41 10800 0"/>
              <a:gd name="G46" fmla="+- G42 10800 0"/>
              <a:gd name="G47" fmla="+- G43 10800 0"/>
              <a:gd name="G48" fmla="+- G35 10800 0"/>
              <a:gd name="G49" fmla="+- G36 10800 0"/>
              <a:gd name="T4" fmla="*/ 16932 w 21600"/>
              <a:gd name="T5" fmla="*/ 1909 h 21600"/>
              <a:gd name="T6" fmla="*/ 7922 w 21600"/>
              <a:gd name="T7" fmla="*/ 3228 h 21600"/>
              <a:gd name="T8" fmla="*/ 13866 w 21600"/>
              <a:gd name="T9" fmla="*/ 6354 h 21600"/>
              <a:gd name="T10" fmla="*/ 24300 w 21600"/>
              <a:gd name="T11" fmla="*/ 10800 h 21600"/>
              <a:gd name="T12" fmla="*/ 18900 w 21600"/>
              <a:gd name="T13" fmla="*/ 16200 h 21600"/>
              <a:gd name="T14" fmla="*/ 13500 w 21600"/>
              <a:gd name="T15" fmla="*/ 10800 h 21600"/>
              <a:gd name="T16" fmla="*/ 3163 w 21600"/>
              <a:gd name="T17" fmla="*/ 3163 h 21600"/>
              <a:gd name="T18" fmla="*/ 18437 w 21600"/>
              <a:gd name="T19" fmla="*/ 18437 h 21600"/>
              <a:gd name="connsiteX0" fmla="*/ 7319 w 15419"/>
              <a:gd name="connsiteY0" fmla="*/ 10800 h 16200"/>
              <a:gd name="connsiteX1" fmla="*/ 1919 w 15419"/>
              <a:gd name="connsiteY1" fmla="*/ 5400 h 16200"/>
              <a:gd name="connsiteX2" fmla="*/ 0 w 15419"/>
              <a:gd name="connsiteY2" fmla="*/ 5752 h 16200"/>
              <a:gd name="connsiteX3" fmla="*/ 1919 w 15419"/>
              <a:gd name="connsiteY3" fmla="*/ 0 h 16200"/>
              <a:gd name="connsiteX4" fmla="*/ 12719 w 15419"/>
              <a:gd name="connsiteY4" fmla="*/ 10799 h 16200"/>
              <a:gd name="connsiteX5" fmla="*/ 12719 w 15419"/>
              <a:gd name="connsiteY5" fmla="*/ 10800 h 16200"/>
              <a:gd name="connsiteX6" fmla="*/ 15419 w 15419"/>
              <a:gd name="connsiteY6" fmla="*/ 10800 h 16200"/>
              <a:gd name="connsiteX7" fmla="*/ 10019 w 15419"/>
              <a:gd name="connsiteY7" fmla="*/ 16200 h 16200"/>
              <a:gd name="connsiteX8" fmla="*/ 4619 w 15419"/>
              <a:gd name="connsiteY8" fmla="*/ 10800 h 16200"/>
              <a:gd name="connsiteX9" fmla="*/ 7319 w 15419"/>
              <a:gd name="connsiteY9" fmla="*/ 10800 h 16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419" h="16200">
                <a:moveTo>
                  <a:pt x="7319" y="10800"/>
                </a:moveTo>
                <a:cubicBezTo>
                  <a:pt x="7319" y="7817"/>
                  <a:pt x="4901" y="5400"/>
                  <a:pt x="1919" y="5400"/>
                </a:cubicBezTo>
                <a:cubicBezTo>
                  <a:pt x="1263" y="5399"/>
                  <a:pt x="613" y="5519"/>
                  <a:pt x="0" y="5752"/>
                </a:cubicBezTo>
                <a:lnTo>
                  <a:pt x="1919" y="0"/>
                </a:lnTo>
                <a:cubicBezTo>
                  <a:pt x="7883" y="0"/>
                  <a:pt x="12718" y="4835"/>
                  <a:pt x="12719" y="10799"/>
                </a:cubicBezTo>
                <a:lnTo>
                  <a:pt x="12719" y="10800"/>
                </a:lnTo>
                <a:lnTo>
                  <a:pt x="15419" y="10800"/>
                </a:lnTo>
                <a:lnTo>
                  <a:pt x="10019" y="16200"/>
                </a:lnTo>
                <a:lnTo>
                  <a:pt x="4619" y="10800"/>
                </a:lnTo>
                <a:lnTo>
                  <a:pt x="7319" y="10800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  <a:headEnd/>
            <a:tailEnd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2" name="Text Box 50"/>
          <p:cNvSpPr txBox="1">
            <a:spLocks noChangeArrowheads="1"/>
          </p:cNvSpPr>
          <p:nvPr/>
        </p:nvSpPr>
        <p:spPr bwMode="auto">
          <a:xfrm flipH="1">
            <a:off x="1958418" y="2408005"/>
            <a:ext cx="739090" cy="276999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kumimoji="0"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휴먼둥근헤드라인" pitchFamily="18" charset="-127"/>
                <a:cs typeface="Arial" pitchFamily="34" charset="0"/>
              </a:rPr>
              <a:t>TEXT</a:t>
            </a:r>
          </a:p>
        </p:txBody>
      </p:sp>
      <p:sp>
        <p:nvSpPr>
          <p:cNvPr id="83" name="AutoShape 42"/>
          <p:cNvSpPr>
            <a:spLocks noChangeArrowheads="1"/>
          </p:cNvSpPr>
          <p:nvPr/>
        </p:nvSpPr>
        <p:spPr bwMode="auto">
          <a:xfrm rot="6357578" flipH="1" flipV="1">
            <a:off x="2988146" y="2374027"/>
            <a:ext cx="303084" cy="346668"/>
          </a:xfrm>
          <a:custGeom>
            <a:avLst/>
            <a:gdLst>
              <a:gd name="G0" fmla="+- 0 0 0"/>
              <a:gd name="G1" fmla="+- -7261746 0 0"/>
              <a:gd name="G2" fmla="+- 0 0 -7261746"/>
              <a:gd name="G3" fmla="+- 10800 0 0"/>
              <a:gd name="G4" fmla="+- 0 0 0"/>
              <a:gd name="T0" fmla="*/ 360 256 1"/>
              <a:gd name="T1" fmla="*/ 0 256 1"/>
              <a:gd name="G5" fmla="+- G2 T0 T1"/>
              <a:gd name="G6" fmla="?: G2 G2 G5"/>
              <a:gd name="G7" fmla="+- 0 0 G6"/>
              <a:gd name="G8" fmla="+- 5400 0 0"/>
              <a:gd name="G9" fmla="+- 0 0 -7261746"/>
              <a:gd name="G10" fmla="+- 5400 0 2700"/>
              <a:gd name="G11" fmla="cos G10 0"/>
              <a:gd name="G12" fmla="sin G10 0"/>
              <a:gd name="G13" fmla="cos 13500 0"/>
              <a:gd name="G14" fmla="sin 13500 0"/>
              <a:gd name="G15" fmla="+- G11 10800 0"/>
              <a:gd name="G16" fmla="+- G12 10800 0"/>
              <a:gd name="G17" fmla="+- G13 10800 0"/>
              <a:gd name="G18" fmla="+- G14 10800 0"/>
              <a:gd name="G19" fmla="*/ 5400 1 2"/>
              <a:gd name="G20" fmla="+- G19 5400 0"/>
              <a:gd name="G21" fmla="cos G20 0"/>
              <a:gd name="G22" fmla="sin G20 0"/>
              <a:gd name="G23" fmla="+- G21 10800 0"/>
              <a:gd name="G24" fmla="+- G12 G23 G22"/>
              <a:gd name="G25" fmla="+- G22 G23 G11"/>
              <a:gd name="G26" fmla="cos 10800 0"/>
              <a:gd name="G27" fmla="sin 10800 0"/>
              <a:gd name="G28" fmla="cos 5400 0"/>
              <a:gd name="G29" fmla="sin 5400 0"/>
              <a:gd name="G30" fmla="+- G26 10800 0"/>
              <a:gd name="G31" fmla="+- G27 10800 0"/>
              <a:gd name="G32" fmla="+- G28 10800 0"/>
              <a:gd name="G33" fmla="+- G29 10800 0"/>
              <a:gd name="G34" fmla="+- G19 5400 0"/>
              <a:gd name="G35" fmla="cos G34 -7261746"/>
              <a:gd name="G36" fmla="sin G34 -7261746"/>
              <a:gd name="G37" fmla="+/ -7261746 0 2"/>
              <a:gd name="T2" fmla="*/ 180 256 1"/>
              <a:gd name="T3" fmla="*/ 0 256 1"/>
              <a:gd name="G38" fmla="+- G37 T2 T3"/>
              <a:gd name="G39" fmla="?: G2 G37 G38"/>
              <a:gd name="G40" fmla="cos 10800 G39"/>
              <a:gd name="G41" fmla="sin 10800 G39"/>
              <a:gd name="G42" fmla="cos 5400 G39"/>
              <a:gd name="G43" fmla="sin 5400 G39"/>
              <a:gd name="G44" fmla="+- G40 10800 0"/>
              <a:gd name="G45" fmla="+- G41 10800 0"/>
              <a:gd name="G46" fmla="+- G42 10800 0"/>
              <a:gd name="G47" fmla="+- G43 10800 0"/>
              <a:gd name="G48" fmla="+- G35 10800 0"/>
              <a:gd name="G49" fmla="+- G36 10800 0"/>
              <a:gd name="T4" fmla="*/ 16932 w 21600"/>
              <a:gd name="T5" fmla="*/ 1909 h 21600"/>
              <a:gd name="T6" fmla="*/ 7922 w 21600"/>
              <a:gd name="T7" fmla="*/ 3228 h 21600"/>
              <a:gd name="T8" fmla="*/ 13866 w 21600"/>
              <a:gd name="T9" fmla="*/ 6354 h 21600"/>
              <a:gd name="T10" fmla="*/ 24300 w 21600"/>
              <a:gd name="T11" fmla="*/ 10800 h 21600"/>
              <a:gd name="T12" fmla="*/ 18900 w 21600"/>
              <a:gd name="T13" fmla="*/ 16200 h 21600"/>
              <a:gd name="T14" fmla="*/ 13500 w 21600"/>
              <a:gd name="T15" fmla="*/ 10800 h 21600"/>
              <a:gd name="T16" fmla="*/ 3163 w 21600"/>
              <a:gd name="T17" fmla="*/ 3163 h 21600"/>
              <a:gd name="T18" fmla="*/ 18437 w 21600"/>
              <a:gd name="T19" fmla="*/ 18437 h 21600"/>
              <a:gd name="connsiteX0" fmla="*/ 7319 w 15419"/>
              <a:gd name="connsiteY0" fmla="*/ 10800 h 16200"/>
              <a:gd name="connsiteX1" fmla="*/ 1919 w 15419"/>
              <a:gd name="connsiteY1" fmla="*/ 5400 h 16200"/>
              <a:gd name="connsiteX2" fmla="*/ 0 w 15419"/>
              <a:gd name="connsiteY2" fmla="*/ 5752 h 16200"/>
              <a:gd name="connsiteX3" fmla="*/ 1919 w 15419"/>
              <a:gd name="connsiteY3" fmla="*/ 0 h 16200"/>
              <a:gd name="connsiteX4" fmla="*/ 12719 w 15419"/>
              <a:gd name="connsiteY4" fmla="*/ 10799 h 16200"/>
              <a:gd name="connsiteX5" fmla="*/ 12719 w 15419"/>
              <a:gd name="connsiteY5" fmla="*/ 10800 h 16200"/>
              <a:gd name="connsiteX6" fmla="*/ 15419 w 15419"/>
              <a:gd name="connsiteY6" fmla="*/ 10800 h 16200"/>
              <a:gd name="connsiteX7" fmla="*/ 10019 w 15419"/>
              <a:gd name="connsiteY7" fmla="*/ 16200 h 16200"/>
              <a:gd name="connsiteX8" fmla="*/ 4619 w 15419"/>
              <a:gd name="connsiteY8" fmla="*/ 10800 h 16200"/>
              <a:gd name="connsiteX9" fmla="*/ 7319 w 15419"/>
              <a:gd name="connsiteY9" fmla="*/ 10800 h 16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419" h="16200">
                <a:moveTo>
                  <a:pt x="7319" y="10800"/>
                </a:moveTo>
                <a:cubicBezTo>
                  <a:pt x="7319" y="7817"/>
                  <a:pt x="4901" y="5400"/>
                  <a:pt x="1919" y="5400"/>
                </a:cubicBezTo>
                <a:cubicBezTo>
                  <a:pt x="1263" y="5399"/>
                  <a:pt x="613" y="5519"/>
                  <a:pt x="0" y="5752"/>
                </a:cubicBezTo>
                <a:lnTo>
                  <a:pt x="1919" y="0"/>
                </a:lnTo>
                <a:cubicBezTo>
                  <a:pt x="7883" y="0"/>
                  <a:pt x="12718" y="4835"/>
                  <a:pt x="12719" y="10799"/>
                </a:cubicBezTo>
                <a:lnTo>
                  <a:pt x="12719" y="10800"/>
                </a:lnTo>
                <a:lnTo>
                  <a:pt x="15419" y="10800"/>
                </a:lnTo>
                <a:lnTo>
                  <a:pt x="10019" y="16200"/>
                </a:lnTo>
                <a:lnTo>
                  <a:pt x="4619" y="10800"/>
                </a:lnTo>
                <a:lnTo>
                  <a:pt x="7319" y="10800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  <a:headEnd/>
            <a:tailEnd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4" name="Text Box 50"/>
          <p:cNvSpPr txBox="1">
            <a:spLocks noChangeArrowheads="1"/>
          </p:cNvSpPr>
          <p:nvPr/>
        </p:nvSpPr>
        <p:spPr bwMode="auto">
          <a:xfrm flipH="1">
            <a:off x="2509111" y="2239132"/>
            <a:ext cx="739090" cy="276999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kumimoji="0"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휴먼둥근헤드라인" pitchFamily="18" charset="-127"/>
                <a:cs typeface="Arial" pitchFamily="34" charset="0"/>
              </a:rPr>
              <a:t>TEXT</a:t>
            </a:r>
          </a:p>
        </p:txBody>
      </p:sp>
      <p:sp>
        <p:nvSpPr>
          <p:cNvPr id="85" name="AutoShape 42"/>
          <p:cNvSpPr>
            <a:spLocks noChangeArrowheads="1"/>
          </p:cNvSpPr>
          <p:nvPr/>
        </p:nvSpPr>
        <p:spPr bwMode="auto">
          <a:xfrm rot="6357578" flipH="1" flipV="1">
            <a:off x="3538839" y="2205154"/>
            <a:ext cx="303084" cy="346668"/>
          </a:xfrm>
          <a:custGeom>
            <a:avLst/>
            <a:gdLst>
              <a:gd name="G0" fmla="+- 0 0 0"/>
              <a:gd name="G1" fmla="+- -7261746 0 0"/>
              <a:gd name="G2" fmla="+- 0 0 -7261746"/>
              <a:gd name="G3" fmla="+- 10800 0 0"/>
              <a:gd name="G4" fmla="+- 0 0 0"/>
              <a:gd name="T0" fmla="*/ 360 256 1"/>
              <a:gd name="T1" fmla="*/ 0 256 1"/>
              <a:gd name="G5" fmla="+- G2 T0 T1"/>
              <a:gd name="G6" fmla="?: G2 G2 G5"/>
              <a:gd name="G7" fmla="+- 0 0 G6"/>
              <a:gd name="G8" fmla="+- 5400 0 0"/>
              <a:gd name="G9" fmla="+- 0 0 -7261746"/>
              <a:gd name="G10" fmla="+- 5400 0 2700"/>
              <a:gd name="G11" fmla="cos G10 0"/>
              <a:gd name="G12" fmla="sin G10 0"/>
              <a:gd name="G13" fmla="cos 13500 0"/>
              <a:gd name="G14" fmla="sin 13500 0"/>
              <a:gd name="G15" fmla="+- G11 10800 0"/>
              <a:gd name="G16" fmla="+- G12 10800 0"/>
              <a:gd name="G17" fmla="+- G13 10800 0"/>
              <a:gd name="G18" fmla="+- G14 10800 0"/>
              <a:gd name="G19" fmla="*/ 5400 1 2"/>
              <a:gd name="G20" fmla="+- G19 5400 0"/>
              <a:gd name="G21" fmla="cos G20 0"/>
              <a:gd name="G22" fmla="sin G20 0"/>
              <a:gd name="G23" fmla="+- G21 10800 0"/>
              <a:gd name="G24" fmla="+- G12 G23 G22"/>
              <a:gd name="G25" fmla="+- G22 G23 G11"/>
              <a:gd name="G26" fmla="cos 10800 0"/>
              <a:gd name="G27" fmla="sin 10800 0"/>
              <a:gd name="G28" fmla="cos 5400 0"/>
              <a:gd name="G29" fmla="sin 5400 0"/>
              <a:gd name="G30" fmla="+- G26 10800 0"/>
              <a:gd name="G31" fmla="+- G27 10800 0"/>
              <a:gd name="G32" fmla="+- G28 10800 0"/>
              <a:gd name="G33" fmla="+- G29 10800 0"/>
              <a:gd name="G34" fmla="+- G19 5400 0"/>
              <a:gd name="G35" fmla="cos G34 -7261746"/>
              <a:gd name="G36" fmla="sin G34 -7261746"/>
              <a:gd name="G37" fmla="+/ -7261746 0 2"/>
              <a:gd name="T2" fmla="*/ 180 256 1"/>
              <a:gd name="T3" fmla="*/ 0 256 1"/>
              <a:gd name="G38" fmla="+- G37 T2 T3"/>
              <a:gd name="G39" fmla="?: G2 G37 G38"/>
              <a:gd name="G40" fmla="cos 10800 G39"/>
              <a:gd name="G41" fmla="sin 10800 G39"/>
              <a:gd name="G42" fmla="cos 5400 G39"/>
              <a:gd name="G43" fmla="sin 5400 G39"/>
              <a:gd name="G44" fmla="+- G40 10800 0"/>
              <a:gd name="G45" fmla="+- G41 10800 0"/>
              <a:gd name="G46" fmla="+- G42 10800 0"/>
              <a:gd name="G47" fmla="+- G43 10800 0"/>
              <a:gd name="G48" fmla="+- G35 10800 0"/>
              <a:gd name="G49" fmla="+- G36 10800 0"/>
              <a:gd name="T4" fmla="*/ 16932 w 21600"/>
              <a:gd name="T5" fmla="*/ 1909 h 21600"/>
              <a:gd name="T6" fmla="*/ 7922 w 21600"/>
              <a:gd name="T7" fmla="*/ 3228 h 21600"/>
              <a:gd name="T8" fmla="*/ 13866 w 21600"/>
              <a:gd name="T9" fmla="*/ 6354 h 21600"/>
              <a:gd name="T10" fmla="*/ 24300 w 21600"/>
              <a:gd name="T11" fmla="*/ 10800 h 21600"/>
              <a:gd name="T12" fmla="*/ 18900 w 21600"/>
              <a:gd name="T13" fmla="*/ 16200 h 21600"/>
              <a:gd name="T14" fmla="*/ 13500 w 21600"/>
              <a:gd name="T15" fmla="*/ 10800 h 21600"/>
              <a:gd name="T16" fmla="*/ 3163 w 21600"/>
              <a:gd name="T17" fmla="*/ 3163 h 21600"/>
              <a:gd name="T18" fmla="*/ 18437 w 21600"/>
              <a:gd name="T19" fmla="*/ 18437 h 21600"/>
              <a:gd name="connsiteX0" fmla="*/ 7319 w 15419"/>
              <a:gd name="connsiteY0" fmla="*/ 10800 h 16200"/>
              <a:gd name="connsiteX1" fmla="*/ 1919 w 15419"/>
              <a:gd name="connsiteY1" fmla="*/ 5400 h 16200"/>
              <a:gd name="connsiteX2" fmla="*/ 0 w 15419"/>
              <a:gd name="connsiteY2" fmla="*/ 5752 h 16200"/>
              <a:gd name="connsiteX3" fmla="*/ 1919 w 15419"/>
              <a:gd name="connsiteY3" fmla="*/ 0 h 16200"/>
              <a:gd name="connsiteX4" fmla="*/ 12719 w 15419"/>
              <a:gd name="connsiteY4" fmla="*/ 10799 h 16200"/>
              <a:gd name="connsiteX5" fmla="*/ 12719 w 15419"/>
              <a:gd name="connsiteY5" fmla="*/ 10800 h 16200"/>
              <a:gd name="connsiteX6" fmla="*/ 15419 w 15419"/>
              <a:gd name="connsiteY6" fmla="*/ 10800 h 16200"/>
              <a:gd name="connsiteX7" fmla="*/ 10019 w 15419"/>
              <a:gd name="connsiteY7" fmla="*/ 16200 h 16200"/>
              <a:gd name="connsiteX8" fmla="*/ 4619 w 15419"/>
              <a:gd name="connsiteY8" fmla="*/ 10800 h 16200"/>
              <a:gd name="connsiteX9" fmla="*/ 7319 w 15419"/>
              <a:gd name="connsiteY9" fmla="*/ 10800 h 16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419" h="16200">
                <a:moveTo>
                  <a:pt x="7319" y="10800"/>
                </a:moveTo>
                <a:cubicBezTo>
                  <a:pt x="7319" y="7817"/>
                  <a:pt x="4901" y="5400"/>
                  <a:pt x="1919" y="5400"/>
                </a:cubicBezTo>
                <a:cubicBezTo>
                  <a:pt x="1263" y="5399"/>
                  <a:pt x="613" y="5519"/>
                  <a:pt x="0" y="5752"/>
                </a:cubicBezTo>
                <a:lnTo>
                  <a:pt x="1919" y="0"/>
                </a:lnTo>
                <a:cubicBezTo>
                  <a:pt x="7883" y="0"/>
                  <a:pt x="12718" y="4835"/>
                  <a:pt x="12719" y="10799"/>
                </a:cubicBezTo>
                <a:lnTo>
                  <a:pt x="12719" y="10800"/>
                </a:lnTo>
                <a:lnTo>
                  <a:pt x="15419" y="10800"/>
                </a:lnTo>
                <a:lnTo>
                  <a:pt x="10019" y="16200"/>
                </a:lnTo>
                <a:lnTo>
                  <a:pt x="4619" y="10800"/>
                </a:lnTo>
                <a:lnTo>
                  <a:pt x="7319" y="10800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  <a:headEnd/>
            <a:tailEnd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6" name="Text Box 50"/>
          <p:cNvSpPr txBox="1">
            <a:spLocks noChangeArrowheads="1"/>
          </p:cNvSpPr>
          <p:nvPr/>
        </p:nvSpPr>
        <p:spPr bwMode="auto">
          <a:xfrm flipH="1">
            <a:off x="3059805" y="2070258"/>
            <a:ext cx="739090" cy="276999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kumimoji="0"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휴먼둥근헤드라인" pitchFamily="18" charset="-127"/>
                <a:cs typeface="Arial" pitchFamily="34" charset="0"/>
              </a:rPr>
              <a:t>TEXT</a:t>
            </a:r>
          </a:p>
        </p:txBody>
      </p:sp>
      <p:sp>
        <p:nvSpPr>
          <p:cNvPr id="87" name="AutoShape 42"/>
          <p:cNvSpPr>
            <a:spLocks noChangeArrowheads="1"/>
          </p:cNvSpPr>
          <p:nvPr/>
        </p:nvSpPr>
        <p:spPr bwMode="auto">
          <a:xfrm rot="6357578" flipH="1" flipV="1">
            <a:off x="4089533" y="1698534"/>
            <a:ext cx="303084" cy="346668"/>
          </a:xfrm>
          <a:custGeom>
            <a:avLst/>
            <a:gdLst>
              <a:gd name="G0" fmla="+- 0 0 0"/>
              <a:gd name="G1" fmla="+- -7261746 0 0"/>
              <a:gd name="G2" fmla="+- 0 0 -7261746"/>
              <a:gd name="G3" fmla="+- 10800 0 0"/>
              <a:gd name="G4" fmla="+- 0 0 0"/>
              <a:gd name="T0" fmla="*/ 360 256 1"/>
              <a:gd name="T1" fmla="*/ 0 256 1"/>
              <a:gd name="G5" fmla="+- G2 T0 T1"/>
              <a:gd name="G6" fmla="?: G2 G2 G5"/>
              <a:gd name="G7" fmla="+- 0 0 G6"/>
              <a:gd name="G8" fmla="+- 5400 0 0"/>
              <a:gd name="G9" fmla="+- 0 0 -7261746"/>
              <a:gd name="G10" fmla="+- 5400 0 2700"/>
              <a:gd name="G11" fmla="cos G10 0"/>
              <a:gd name="G12" fmla="sin G10 0"/>
              <a:gd name="G13" fmla="cos 13500 0"/>
              <a:gd name="G14" fmla="sin 13500 0"/>
              <a:gd name="G15" fmla="+- G11 10800 0"/>
              <a:gd name="G16" fmla="+- G12 10800 0"/>
              <a:gd name="G17" fmla="+- G13 10800 0"/>
              <a:gd name="G18" fmla="+- G14 10800 0"/>
              <a:gd name="G19" fmla="*/ 5400 1 2"/>
              <a:gd name="G20" fmla="+- G19 5400 0"/>
              <a:gd name="G21" fmla="cos G20 0"/>
              <a:gd name="G22" fmla="sin G20 0"/>
              <a:gd name="G23" fmla="+- G21 10800 0"/>
              <a:gd name="G24" fmla="+- G12 G23 G22"/>
              <a:gd name="G25" fmla="+- G22 G23 G11"/>
              <a:gd name="G26" fmla="cos 10800 0"/>
              <a:gd name="G27" fmla="sin 10800 0"/>
              <a:gd name="G28" fmla="cos 5400 0"/>
              <a:gd name="G29" fmla="sin 5400 0"/>
              <a:gd name="G30" fmla="+- G26 10800 0"/>
              <a:gd name="G31" fmla="+- G27 10800 0"/>
              <a:gd name="G32" fmla="+- G28 10800 0"/>
              <a:gd name="G33" fmla="+- G29 10800 0"/>
              <a:gd name="G34" fmla="+- G19 5400 0"/>
              <a:gd name="G35" fmla="cos G34 -7261746"/>
              <a:gd name="G36" fmla="sin G34 -7261746"/>
              <a:gd name="G37" fmla="+/ -7261746 0 2"/>
              <a:gd name="T2" fmla="*/ 180 256 1"/>
              <a:gd name="T3" fmla="*/ 0 256 1"/>
              <a:gd name="G38" fmla="+- G37 T2 T3"/>
              <a:gd name="G39" fmla="?: G2 G37 G38"/>
              <a:gd name="G40" fmla="cos 10800 G39"/>
              <a:gd name="G41" fmla="sin 10800 G39"/>
              <a:gd name="G42" fmla="cos 5400 G39"/>
              <a:gd name="G43" fmla="sin 5400 G39"/>
              <a:gd name="G44" fmla="+- G40 10800 0"/>
              <a:gd name="G45" fmla="+- G41 10800 0"/>
              <a:gd name="G46" fmla="+- G42 10800 0"/>
              <a:gd name="G47" fmla="+- G43 10800 0"/>
              <a:gd name="G48" fmla="+- G35 10800 0"/>
              <a:gd name="G49" fmla="+- G36 10800 0"/>
              <a:gd name="T4" fmla="*/ 16932 w 21600"/>
              <a:gd name="T5" fmla="*/ 1909 h 21600"/>
              <a:gd name="T6" fmla="*/ 7922 w 21600"/>
              <a:gd name="T7" fmla="*/ 3228 h 21600"/>
              <a:gd name="T8" fmla="*/ 13866 w 21600"/>
              <a:gd name="T9" fmla="*/ 6354 h 21600"/>
              <a:gd name="T10" fmla="*/ 24300 w 21600"/>
              <a:gd name="T11" fmla="*/ 10800 h 21600"/>
              <a:gd name="T12" fmla="*/ 18900 w 21600"/>
              <a:gd name="T13" fmla="*/ 16200 h 21600"/>
              <a:gd name="T14" fmla="*/ 13500 w 21600"/>
              <a:gd name="T15" fmla="*/ 10800 h 21600"/>
              <a:gd name="T16" fmla="*/ 3163 w 21600"/>
              <a:gd name="T17" fmla="*/ 3163 h 21600"/>
              <a:gd name="T18" fmla="*/ 18437 w 21600"/>
              <a:gd name="T19" fmla="*/ 18437 h 21600"/>
              <a:gd name="connsiteX0" fmla="*/ 7319 w 15419"/>
              <a:gd name="connsiteY0" fmla="*/ 10800 h 16200"/>
              <a:gd name="connsiteX1" fmla="*/ 1919 w 15419"/>
              <a:gd name="connsiteY1" fmla="*/ 5400 h 16200"/>
              <a:gd name="connsiteX2" fmla="*/ 0 w 15419"/>
              <a:gd name="connsiteY2" fmla="*/ 5752 h 16200"/>
              <a:gd name="connsiteX3" fmla="*/ 1919 w 15419"/>
              <a:gd name="connsiteY3" fmla="*/ 0 h 16200"/>
              <a:gd name="connsiteX4" fmla="*/ 12719 w 15419"/>
              <a:gd name="connsiteY4" fmla="*/ 10799 h 16200"/>
              <a:gd name="connsiteX5" fmla="*/ 12719 w 15419"/>
              <a:gd name="connsiteY5" fmla="*/ 10800 h 16200"/>
              <a:gd name="connsiteX6" fmla="*/ 15419 w 15419"/>
              <a:gd name="connsiteY6" fmla="*/ 10800 h 16200"/>
              <a:gd name="connsiteX7" fmla="*/ 10019 w 15419"/>
              <a:gd name="connsiteY7" fmla="*/ 16200 h 16200"/>
              <a:gd name="connsiteX8" fmla="*/ 4619 w 15419"/>
              <a:gd name="connsiteY8" fmla="*/ 10800 h 16200"/>
              <a:gd name="connsiteX9" fmla="*/ 7319 w 15419"/>
              <a:gd name="connsiteY9" fmla="*/ 10800 h 16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419" h="16200">
                <a:moveTo>
                  <a:pt x="7319" y="10800"/>
                </a:moveTo>
                <a:cubicBezTo>
                  <a:pt x="7319" y="7817"/>
                  <a:pt x="4901" y="5400"/>
                  <a:pt x="1919" y="5400"/>
                </a:cubicBezTo>
                <a:cubicBezTo>
                  <a:pt x="1263" y="5399"/>
                  <a:pt x="613" y="5519"/>
                  <a:pt x="0" y="5752"/>
                </a:cubicBezTo>
                <a:lnTo>
                  <a:pt x="1919" y="0"/>
                </a:lnTo>
                <a:cubicBezTo>
                  <a:pt x="7883" y="0"/>
                  <a:pt x="12718" y="4835"/>
                  <a:pt x="12719" y="10799"/>
                </a:cubicBezTo>
                <a:lnTo>
                  <a:pt x="12719" y="10800"/>
                </a:lnTo>
                <a:lnTo>
                  <a:pt x="15419" y="10800"/>
                </a:lnTo>
                <a:lnTo>
                  <a:pt x="10019" y="16200"/>
                </a:lnTo>
                <a:lnTo>
                  <a:pt x="4619" y="10800"/>
                </a:lnTo>
                <a:lnTo>
                  <a:pt x="7319" y="10800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  <a:headEnd/>
            <a:tailEnd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8" name="Text Box 50"/>
          <p:cNvSpPr txBox="1">
            <a:spLocks noChangeArrowheads="1"/>
          </p:cNvSpPr>
          <p:nvPr/>
        </p:nvSpPr>
        <p:spPr bwMode="auto">
          <a:xfrm flipH="1">
            <a:off x="3616886" y="1563638"/>
            <a:ext cx="739090" cy="276999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kumimoji="0"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휴먼둥근헤드라인" pitchFamily="18" charset="-127"/>
                <a:cs typeface="Arial" pitchFamily="34" charset="0"/>
              </a:rPr>
              <a:t>TEXT</a:t>
            </a:r>
          </a:p>
        </p:txBody>
      </p:sp>
      <p:sp>
        <p:nvSpPr>
          <p:cNvPr id="109" name="Freeform 9"/>
          <p:cNvSpPr>
            <a:spLocks noEditPoints="1"/>
          </p:cNvSpPr>
          <p:nvPr/>
        </p:nvSpPr>
        <p:spPr bwMode="auto">
          <a:xfrm>
            <a:off x="6602854" y="3605404"/>
            <a:ext cx="144000" cy="144000"/>
          </a:xfrm>
          <a:prstGeom prst="ellipse">
            <a:avLst/>
          </a:prstGeom>
          <a:gradFill>
            <a:gsLst>
              <a:gs pos="0">
                <a:schemeClr val="bg1">
                  <a:lumMod val="50000"/>
                </a:schemeClr>
              </a:gs>
              <a:gs pos="80000">
                <a:schemeClr val="bg1">
                  <a:lumMod val="75000"/>
                </a:schemeClr>
              </a:gs>
              <a:gs pos="100000">
                <a:schemeClr val="bg1">
                  <a:lumMod val="85000"/>
                </a:schemeClr>
              </a:gs>
            </a:gsLst>
            <a:lin ang="16200000" scaled="0"/>
          </a:gradFill>
          <a:ln>
            <a:noFill/>
            <a:headEnd/>
            <a:tailEnd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10" name="그룹 94"/>
          <p:cNvGrpSpPr/>
          <p:nvPr/>
        </p:nvGrpSpPr>
        <p:grpSpPr>
          <a:xfrm>
            <a:off x="6840676" y="3579862"/>
            <a:ext cx="2017720" cy="753622"/>
            <a:chOff x="5157065" y="2341911"/>
            <a:chExt cx="1922710" cy="810864"/>
          </a:xfrm>
        </p:grpSpPr>
        <p:sp>
          <p:nvSpPr>
            <p:cNvPr id="111" name="TextBox 110"/>
            <p:cNvSpPr txBox="1"/>
            <p:nvPr/>
          </p:nvSpPr>
          <p:spPr bwMode="auto">
            <a:xfrm>
              <a:off x="5157065" y="2598738"/>
              <a:ext cx="1528762" cy="554037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buFont typeface="Arial" pitchFamily="34" charset="0"/>
                <a:buChar char="•"/>
                <a:defRPr/>
              </a:pPr>
              <a:r>
                <a:rPr kumimoji="0" lang="en-US" altLang="ko-KR" sz="10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 here Text here</a:t>
              </a:r>
            </a:p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buFont typeface="Arial" pitchFamily="34" charset="0"/>
                <a:buChar char="•"/>
                <a:defRPr/>
              </a:pPr>
              <a:r>
                <a:rPr kumimoji="0" lang="en-US" altLang="ko-KR" sz="10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 here Text here</a:t>
              </a:r>
            </a:p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buFont typeface="Arial" pitchFamily="34" charset="0"/>
                <a:buChar char="•"/>
                <a:defRPr/>
              </a:pPr>
              <a:r>
                <a:rPr kumimoji="0" lang="en-US" altLang="ko-KR" sz="10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 here Text here</a:t>
              </a:r>
            </a:p>
          </p:txBody>
        </p:sp>
        <p:sp>
          <p:nvSpPr>
            <p:cNvPr id="112" name="TextBox 111"/>
            <p:cNvSpPr txBox="1">
              <a:spLocks noChangeArrowheads="1"/>
            </p:cNvSpPr>
            <p:nvPr/>
          </p:nvSpPr>
          <p:spPr bwMode="auto">
            <a:xfrm>
              <a:off x="5432960" y="2341911"/>
              <a:ext cx="1646815" cy="41831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defRPr/>
              </a:pPr>
              <a:r>
                <a:rPr kumimoji="0" lang="en-US" altLang="ko-KR" sz="1200" dirty="0" smtClean="0">
                  <a:latin typeface="Arial" pitchFamily="34" charset="0"/>
                  <a:ea typeface="맑은 고딕" pitchFamily="50" charset="-127"/>
                  <a:cs typeface="Arial" pitchFamily="34" charset="0"/>
                </a:rPr>
                <a:t>TEXT </a:t>
              </a:r>
              <a:r>
                <a:rPr kumimoji="0" lang="en-US" altLang="ko-KR" sz="1200" dirty="0">
                  <a:latin typeface="Arial" pitchFamily="34" charset="0"/>
                  <a:ea typeface="맑은 고딕" pitchFamily="50" charset="-127"/>
                  <a:cs typeface="Arial" pitchFamily="34" charset="0"/>
                </a:rPr>
                <a:t>HERE!!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434048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Text Box 2"/>
          <p:cNvSpPr txBox="1">
            <a:spLocks noChangeArrowheads="1"/>
          </p:cNvSpPr>
          <p:nvPr/>
        </p:nvSpPr>
        <p:spPr bwMode="auto">
          <a:xfrm>
            <a:off x="1" y="123478"/>
            <a:ext cx="91440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altLang="ko-KR" sz="3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Free PPT Chart : ALLPPT.com</a:t>
            </a:r>
            <a:endParaRPr lang="en-US" altLang="ko-KR" sz="3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5" name="TextBox 34">
            <a:hlinkClick r:id="rId2"/>
          </p:cNvPr>
          <p:cNvSpPr txBox="1"/>
          <p:nvPr/>
        </p:nvSpPr>
        <p:spPr>
          <a:xfrm>
            <a:off x="-9947" y="4803998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ALLPPT.com _ Free Powerpoint</a:t>
            </a:r>
            <a:r>
              <a:rPr lang="en-US" altLang="ko-KR" sz="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Templates, Diagrams and Charts</a:t>
            </a:r>
            <a:endParaRPr lang="ko-KR" altLang="en-US" sz="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 Box 2"/>
          <p:cNvSpPr txBox="1">
            <a:spLocks noChangeArrowheads="1"/>
          </p:cNvSpPr>
          <p:nvPr/>
        </p:nvSpPr>
        <p:spPr bwMode="auto">
          <a:xfrm>
            <a:off x="754211" y="682561"/>
            <a:ext cx="590602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2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Your own sub </a:t>
            </a:r>
            <a:r>
              <a:rPr kumimoji="0" lang="en-US" altLang="ko-KR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headline</a:t>
            </a:r>
            <a:endParaRPr kumimoji="0" lang="en-US" altLang="ko-KR" sz="13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337595" y="4014427"/>
            <a:ext cx="3882607" cy="4770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altLang="ko-KR" sz="1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 algn="ctr">
              <a:defRPr/>
            </a:pPr>
            <a:r>
              <a:rPr lang="en-US" altLang="ko-KR" sz="11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Add text add text add text add text add text add text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187624" y="1086584"/>
            <a:ext cx="7344816" cy="4770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ko-KR" sz="1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>
              <a:defRPr/>
            </a:pPr>
            <a:r>
              <a:rPr lang="en-US" altLang="ko-KR" sz="11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Add text add text add text add text add text add text add text add text add text add text</a:t>
            </a:r>
          </a:p>
        </p:txBody>
      </p:sp>
      <p:sp>
        <p:nvSpPr>
          <p:cNvPr id="7" name="오른쪽 화살표 6"/>
          <p:cNvSpPr/>
          <p:nvPr/>
        </p:nvSpPr>
        <p:spPr>
          <a:xfrm>
            <a:off x="1054499" y="2901090"/>
            <a:ext cx="4741638" cy="1174402"/>
          </a:xfrm>
          <a:prstGeom prst="rightArrow">
            <a:avLst>
              <a:gd name="adj1" fmla="val 65520"/>
              <a:gd name="adj2" fmla="val 38739"/>
            </a:avLst>
          </a:prstGeom>
          <a:solidFill>
            <a:schemeClr val="bg1">
              <a:lumMod val="75000"/>
            </a:schemeClr>
          </a:solidFill>
          <a:ln>
            <a:noFill/>
          </a:ln>
          <a:scene3d>
            <a:camera prst="orthographicFront">
              <a:rot lat="17699985" lon="0" rev="0"/>
            </a:camera>
            <a:lightRig rig="balanced" dir="t"/>
          </a:scene3d>
          <a:sp3d extrusionH="254000" prstMaterial="matte">
            <a:extrusionClr>
              <a:schemeClr val="bg1">
                <a:lumMod val="50000"/>
              </a:schemeClr>
            </a:extrusion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ko-KR" altLang="en-US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Oval 29"/>
          <p:cNvSpPr>
            <a:spLocks noChangeArrowheads="1"/>
          </p:cNvSpPr>
          <p:nvPr/>
        </p:nvSpPr>
        <p:spPr bwMode="auto">
          <a:xfrm>
            <a:off x="1902730" y="3328054"/>
            <a:ext cx="930677" cy="282669"/>
          </a:xfrm>
          <a:prstGeom prst="ellipse">
            <a:avLst/>
          </a:prstGeom>
          <a:gradFill rotWithShape="1">
            <a:gsLst>
              <a:gs pos="0">
                <a:schemeClr val="tx1">
                  <a:alpha val="50000"/>
                </a:schemeClr>
              </a:gs>
              <a:gs pos="100000">
                <a:schemeClr val="bg1">
                  <a:alpha val="0"/>
                </a:schemeClr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  <p:sp>
        <p:nvSpPr>
          <p:cNvPr id="9" name="Oval 29"/>
          <p:cNvSpPr>
            <a:spLocks noChangeArrowheads="1"/>
          </p:cNvSpPr>
          <p:nvPr/>
        </p:nvSpPr>
        <p:spPr bwMode="auto">
          <a:xfrm>
            <a:off x="2463393" y="3328054"/>
            <a:ext cx="930677" cy="282669"/>
          </a:xfrm>
          <a:prstGeom prst="ellipse">
            <a:avLst/>
          </a:prstGeom>
          <a:gradFill rotWithShape="1">
            <a:gsLst>
              <a:gs pos="0">
                <a:schemeClr val="tx1">
                  <a:alpha val="50000"/>
                </a:schemeClr>
              </a:gs>
              <a:gs pos="100000">
                <a:schemeClr val="bg1">
                  <a:alpha val="0"/>
                </a:schemeClr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  <p:sp>
        <p:nvSpPr>
          <p:cNvPr id="10" name="Oval 29"/>
          <p:cNvSpPr>
            <a:spLocks noChangeArrowheads="1"/>
          </p:cNvSpPr>
          <p:nvPr/>
        </p:nvSpPr>
        <p:spPr bwMode="auto">
          <a:xfrm>
            <a:off x="3024054" y="3328054"/>
            <a:ext cx="930677" cy="282669"/>
          </a:xfrm>
          <a:prstGeom prst="ellipse">
            <a:avLst/>
          </a:prstGeom>
          <a:gradFill rotWithShape="1">
            <a:gsLst>
              <a:gs pos="0">
                <a:schemeClr val="tx1">
                  <a:alpha val="50000"/>
                </a:schemeClr>
              </a:gs>
              <a:gs pos="100000">
                <a:schemeClr val="bg1">
                  <a:alpha val="0"/>
                </a:schemeClr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  <p:sp>
        <p:nvSpPr>
          <p:cNvPr id="11" name="Oval 29"/>
          <p:cNvSpPr>
            <a:spLocks noChangeArrowheads="1"/>
          </p:cNvSpPr>
          <p:nvPr/>
        </p:nvSpPr>
        <p:spPr bwMode="auto">
          <a:xfrm>
            <a:off x="3585599" y="3328054"/>
            <a:ext cx="930677" cy="283482"/>
          </a:xfrm>
          <a:prstGeom prst="ellipse">
            <a:avLst/>
          </a:prstGeom>
          <a:gradFill rotWithShape="1">
            <a:gsLst>
              <a:gs pos="0">
                <a:schemeClr val="tx1">
                  <a:alpha val="50000"/>
                </a:schemeClr>
              </a:gs>
              <a:gs pos="100000">
                <a:schemeClr val="bg1">
                  <a:alpha val="0"/>
                </a:schemeClr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  <p:sp>
        <p:nvSpPr>
          <p:cNvPr id="12" name="Oval 29"/>
          <p:cNvSpPr>
            <a:spLocks noChangeArrowheads="1"/>
          </p:cNvSpPr>
          <p:nvPr/>
        </p:nvSpPr>
        <p:spPr bwMode="auto">
          <a:xfrm>
            <a:off x="4145379" y="3328866"/>
            <a:ext cx="930677" cy="282669"/>
          </a:xfrm>
          <a:prstGeom prst="ellipse">
            <a:avLst/>
          </a:prstGeom>
          <a:gradFill rotWithShape="1">
            <a:gsLst>
              <a:gs pos="0">
                <a:schemeClr val="tx1">
                  <a:alpha val="50000"/>
                </a:schemeClr>
              </a:gs>
              <a:gs pos="100000">
                <a:schemeClr val="bg1">
                  <a:alpha val="0"/>
                </a:schemeClr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  <p:sp>
        <p:nvSpPr>
          <p:cNvPr id="13" name="Oval 29"/>
          <p:cNvSpPr>
            <a:spLocks noChangeArrowheads="1"/>
          </p:cNvSpPr>
          <p:nvPr/>
        </p:nvSpPr>
        <p:spPr bwMode="auto">
          <a:xfrm>
            <a:off x="1342069" y="3328054"/>
            <a:ext cx="930677" cy="282669"/>
          </a:xfrm>
          <a:prstGeom prst="ellipse">
            <a:avLst/>
          </a:prstGeom>
          <a:gradFill rotWithShape="1">
            <a:gsLst>
              <a:gs pos="0">
                <a:schemeClr val="tx1">
                  <a:alpha val="50000"/>
                </a:schemeClr>
              </a:gs>
              <a:gs pos="100000">
                <a:schemeClr val="bg1">
                  <a:alpha val="0"/>
                </a:schemeClr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  <p:sp>
        <p:nvSpPr>
          <p:cNvPr id="14" name="Oval 32"/>
          <p:cNvSpPr>
            <a:spLocks noChangeArrowheads="1"/>
          </p:cNvSpPr>
          <p:nvPr/>
        </p:nvSpPr>
        <p:spPr bwMode="auto">
          <a:xfrm>
            <a:off x="2157576" y="3279053"/>
            <a:ext cx="399085" cy="129151"/>
          </a:xfrm>
          <a:prstGeom prst="ellipse">
            <a:avLst/>
          </a:prstGeom>
          <a:gradFill rotWithShape="1">
            <a:gsLst>
              <a:gs pos="0">
                <a:srgbClr val="767676">
                  <a:alpha val="0"/>
                </a:srgbClr>
              </a:gs>
              <a:gs pos="100000">
                <a:srgbClr val="FFFFFF"/>
              </a:gs>
            </a:gsLst>
            <a:lin ang="5400000" scaled="1"/>
          </a:gradFill>
          <a:ln w="12700" algn="ctr">
            <a:noFill/>
            <a:round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  <p:sp>
        <p:nvSpPr>
          <p:cNvPr id="15" name="Oval 32"/>
          <p:cNvSpPr>
            <a:spLocks noChangeArrowheads="1"/>
          </p:cNvSpPr>
          <p:nvPr/>
        </p:nvSpPr>
        <p:spPr bwMode="auto">
          <a:xfrm>
            <a:off x="2718238" y="3279053"/>
            <a:ext cx="399085" cy="129151"/>
          </a:xfrm>
          <a:prstGeom prst="ellipse">
            <a:avLst/>
          </a:prstGeom>
          <a:gradFill rotWithShape="1">
            <a:gsLst>
              <a:gs pos="0">
                <a:srgbClr val="767676">
                  <a:alpha val="0"/>
                </a:srgbClr>
              </a:gs>
              <a:gs pos="100000">
                <a:srgbClr val="FFFFFF"/>
              </a:gs>
            </a:gsLst>
            <a:lin ang="5400000" scaled="1"/>
          </a:gradFill>
          <a:ln w="12700" algn="ctr">
            <a:noFill/>
            <a:round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  <p:sp>
        <p:nvSpPr>
          <p:cNvPr id="16" name="Oval 32"/>
          <p:cNvSpPr>
            <a:spLocks noChangeArrowheads="1"/>
          </p:cNvSpPr>
          <p:nvPr/>
        </p:nvSpPr>
        <p:spPr bwMode="auto">
          <a:xfrm>
            <a:off x="3278899" y="3279053"/>
            <a:ext cx="399085" cy="129151"/>
          </a:xfrm>
          <a:prstGeom prst="ellipse">
            <a:avLst/>
          </a:prstGeom>
          <a:gradFill rotWithShape="1">
            <a:gsLst>
              <a:gs pos="0">
                <a:srgbClr val="767676">
                  <a:alpha val="0"/>
                </a:srgbClr>
              </a:gs>
              <a:gs pos="100000">
                <a:srgbClr val="FFFFFF"/>
              </a:gs>
            </a:gsLst>
            <a:lin ang="5400000" scaled="1"/>
          </a:gradFill>
          <a:ln w="12700" algn="ctr">
            <a:noFill/>
            <a:round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  <p:sp>
        <p:nvSpPr>
          <p:cNvPr id="17" name="Oval 32"/>
          <p:cNvSpPr>
            <a:spLocks noChangeArrowheads="1"/>
          </p:cNvSpPr>
          <p:nvPr/>
        </p:nvSpPr>
        <p:spPr bwMode="auto">
          <a:xfrm>
            <a:off x="3840444" y="3279053"/>
            <a:ext cx="399085" cy="129151"/>
          </a:xfrm>
          <a:prstGeom prst="ellipse">
            <a:avLst/>
          </a:prstGeom>
          <a:gradFill rotWithShape="1">
            <a:gsLst>
              <a:gs pos="0">
                <a:srgbClr val="767676">
                  <a:alpha val="0"/>
                </a:srgbClr>
              </a:gs>
              <a:gs pos="100000">
                <a:srgbClr val="FFFFFF"/>
              </a:gs>
            </a:gsLst>
            <a:lin ang="5400000" scaled="1"/>
          </a:gradFill>
          <a:ln w="12700" algn="ctr">
            <a:noFill/>
            <a:round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  <p:sp>
        <p:nvSpPr>
          <p:cNvPr id="18" name="Oval 32"/>
          <p:cNvSpPr>
            <a:spLocks noChangeArrowheads="1"/>
          </p:cNvSpPr>
          <p:nvPr/>
        </p:nvSpPr>
        <p:spPr bwMode="auto">
          <a:xfrm>
            <a:off x="4401106" y="3279053"/>
            <a:ext cx="399085" cy="129151"/>
          </a:xfrm>
          <a:prstGeom prst="ellipse">
            <a:avLst/>
          </a:prstGeom>
          <a:gradFill rotWithShape="1">
            <a:gsLst>
              <a:gs pos="0">
                <a:srgbClr val="767676">
                  <a:alpha val="0"/>
                </a:srgbClr>
              </a:gs>
              <a:gs pos="100000">
                <a:srgbClr val="FFFFFF"/>
              </a:gs>
            </a:gsLst>
            <a:lin ang="5400000" scaled="1"/>
          </a:gradFill>
          <a:ln w="12700" algn="ctr">
            <a:noFill/>
            <a:round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  <p:sp>
        <p:nvSpPr>
          <p:cNvPr id="19" name="Oval 32"/>
          <p:cNvSpPr>
            <a:spLocks noChangeArrowheads="1"/>
          </p:cNvSpPr>
          <p:nvPr/>
        </p:nvSpPr>
        <p:spPr bwMode="auto">
          <a:xfrm>
            <a:off x="2158459" y="3125534"/>
            <a:ext cx="399085" cy="129151"/>
          </a:xfrm>
          <a:prstGeom prst="ellipse">
            <a:avLst/>
          </a:prstGeom>
          <a:gradFill rotWithShape="1">
            <a:gsLst>
              <a:gs pos="0">
                <a:srgbClr val="767676">
                  <a:alpha val="0"/>
                </a:srgbClr>
              </a:gs>
              <a:gs pos="100000">
                <a:srgbClr val="FFFFFF"/>
              </a:gs>
            </a:gsLst>
            <a:lin ang="5400000" scaled="1"/>
          </a:gradFill>
          <a:ln w="12700" algn="ctr">
            <a:noFill/>
            <a:round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  <p:sp>
        <p:nvSpPr>
          <p:cNvPr id="20" name="Oval 32"/>
          <p:cNvSpPr>
            <a:spLocks noChangeArrowheads="1"/>
          </p:cNvSpPr>
          <p:nvPr/>
        </p:nvSpPr>
        <p:spPr bwMode="auto">
          <a:xfrm>
            <a:off x="2719120" y="3127159"/>
            <a:ext cx="399085" cy="129151"/>
          </a:xfrm>
          <a:prstGeom prst="ellipse">
            <a:avLst/>
          </a:prstGeom>
          <a:gradFill rotWithShape="1">
            <a:gsLst>
              <a:gs pos="0">
                <a:srgbClr val="767676">
                  <a:alpha val="0"/>
                </a:srgbClr>
              </a:gs>
              <a:gs pos="100000">
                <a:srgbClr val="FFFFFF"/>
              </a:gs>
            </a:gsLst>
            <a:lin ang="5400000" scaled="1"/>
          </a:gradFill>
          <a:ln w="12700" algn="ctr">
            <a:noFill/>
            <a:round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  <p:sp>
        <p:nvSpPr>
          <p:cNvPr id="21" name="Oval 32"/>
          <p:cNvSpPr>
            <a:spLocks noChangeArrowheads="1"/>
          </p:cNvSpPr>
          <p:nvPr/>
        </p:nvSpPr>
        <p:spPr bwMode="auto">
          <a:xfrm>
            <a:off x="3278899" y="3127971"/>
            <a:ext cx="399085" cy="129151"/>
          </a:xfrm>
          <a:prstGeom prst="ellipse">
            <a:avLst/>
          </a:prstGeom>
          <a:gradFill rotWithShape="1">
            <a:gsLst>
              <a:gs pos="0">
                <a:srgbClr val="767676">
                  <a:alpha val="0"/>
                </a:srgbClr>
              </a:gs>
              <a:gs pos="100000">
                <a:srgbClr val="FFFFFF"/>
              </a:gs>
            </a:gsLst>
            <a:lin ang="5400000" scaled="1"/>
          </a:gradFill>
          <a:ln w="12700" algn="ctr">
            <a:noFill/>
            <a:round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  <p:sp>
        <p:nvSpPr>
          <p:cNvPr id="22" name="Oval 32"/>
          <p:cNvSpPr>
            <a:spLocks noChangeArrowheads="1"/>
          </p:cNvSpPr>
          <p:nvPr/>
        </p:nvSpPr>
        <p:spPr bwMode="auto">
          <a:xfrm>
            <a:off x="3840444" y="3128783"/>
            <a:ext cx="399085" cy="129151"/>
          </a:xfrm>
          <a:prstGeom prst="ellipse">
            <a:avLst/>
          </a:prstGeom>
          <a:gradFill rotWithShape="1">
            <a:gsLst>
              <a:gs pos="0">
                <a:srgbClr val="767676">
                  <a:alpha val="0"/>
                </a:srgbClr>
              </a:gs>
              <a:gs pos="100000">
                <a:srgbClr val="FFFFFF"/>
              </a:gs>
            </a:gsLst>
            <a:lin ang="5400000" scaled="1"/>
          </a:gradFill>
          <a:ln w="12700" algn="ctr">
            <a:noFill/>
            <a:round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  <p:sp>
        <p:nvSpPr>
          <p:cNvPr id="23" name="Oval 32"/>
          <p:cNvSpPr>
            <a:spLocks noChangeArrowheads="1"/>
          </p:cNvSpPr>
          <p:nvPr/>
        </p:nvSpPr>
        <p:spPr bwMode="auto">
          <a:xfrm>
            <a:off x="4401106" y="3129596"/>
            <a:ext cx="399085" cy="129151"/>
          </a:xfrm>
          <a:prstGeom prst="ellipse">
            <a:avLst/>
          </a:prstGeom>
          <a:gradFill rotWithShape="1">
            <a:gsLst>
              <a:gs pos="0">
                <a:srgbClr val="767676">
                  <a:alpha val="0"/>
                </a:srgbClr>
              </a:gs>
              <a:gs pos="100000">
                <a:srgbClr val="FFFFFF"/>
              </a:gs>
            </a:gsLst>
            <a:lin ang="5400000" scaled="1"/>
          </a:gradFill>
          <a:ln w="12700" algn="ctr">
            <a:noFill/>
            <a:round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  <p:sp>
        <p:nvSpPr>
          <p:cNvPr id="24" name="Oval 32"/>
          <p:cNvSpPr>
            <a:spLocks noChangeArrowheads="1"/>
          </p:cNvSpPr>
          <p:nvPr/>
        </p:nvSpPr>
        <p:spPr bwMode="auto">
          <a:xfrm>
            <a:off x="2157576" y="2972016"/>
            <a:ext cx="399085" cy="129151"/>
          </a:xfrm>
          <a:prstGeom prst="ellipse">
            <a:avLst/>
          </a:prstGeom>
          <a:gradFill rotWithShape="1">
            <a:gsLst>
              <a:gs pos="0">
                <a:srgbClr val="767676">
                  <a:alpha val="0"/>
                </a:srgbClr>
              </a:gs>
              <a:gs pos="100000">
                <a:srgbClr val="FFFFFF"/>
              </a:gs>
            </a:gsLst>
            <a:lin ang="5400000" scaled="1"/>
          </a:gradFill>
          <a:ln w="12700" algn="ctr">
            <a:noFill/>
            <a:round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  <p:sp>
        <p:nvSpPr>
          <p:cNvPr id="25" name="Oval 32"/>
          <p:cNvSpPr>
            <a:spLocks noChangeArrowheads="1"/>
          </p:cNvSpPr>
          <p:nvPr/>
        </p:nvSpPr>
        <p:spPr bwMode="auto">
          <a:xfrm>
            <a:off x="2719120" y="2975265"/>
            <a:ext cx="399085" cy="129151"/>
          </a:xfrm>
          <a:prstGeom prst="ellipse">
            <a:avLst/>
          </a:prstGeom>
          <a:gradFill rotWithShape="1">
            <a:gsLst>
              <a:gs pos="0">
                <a:srgbClr val="767676">
                  <a:alpha val="0"/>
                </a:srgbClr>
              </a:gs>
              <a:gs pos="100000">
                <a:srgbClr val="FFFFFF"/>
              </a:gs>
            </a:gsLst>
            <a:lin ang="5400000" scaled="1"/>
          </a:gradFill>
          <a:ln w="12700" algn="ctr">
            <a:noFill/>
            <a:round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  <p:sp>
        <p:nvSpPr>
          <p:cNvPr id="26" name="Oval 32"/>
          <p:cNvSpPr>
            <a:spLocks noChangeArrowheads="1"/>
          </p:cNvSpPr>
          <p:nvPr/>
        </p:nvSpPr>
        <p:spPr bwMode="auto">
          <a:xfrm>
            <a:off x="3279783" y="2976889"/>
            <a:ext cx="399085" cy="129151"/>
          </a:xfrm>
          <a:prstGeom prst="ellipse">
            <a:avLst/>
          </a:prstGeom>
          <a:gradFill rotWithShape="1">
            <a:gsLst>
              <a:gs pos="0">
                <a:srgbClr val="767676">
                  <a:alpha val="0"/>
                </a:srgbClr>
              </a:gs>
              <a:gs pos="100000">
                <a:srgbClr val="FFFFFF"/>
              </a:gs>
            </a:gsLst>
            <a:lin ang="5400000" scaled="1"/>
          </a:gradFill>
          <a:ln w="12700" algn="ctr">
            <a:noFill/>
            <a:round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  <p:sp>
        <p:nvSpPr>
          <p:cNvPr id="27" name="Oval 32"/>
          <p:cNvSpPr>
            <a:spLocks noChangeArrowheads="1"/>
          </p:cNvSpPr>
          <p:nvPr/>
        </p:nvSpPr>
        <p:spPr bwMode="auto">
          <a:xfrm>
            <a:off x="3840444" y="2979326"/>
            <a:ext cx="399085" cy="129151"/>
          </a:xfrm>
          <a:prstGeom prst="ellipse">
            <a:avLst/>
          </a:prstGeom>
          <a:gradFill rotWithShape="1">
            <a:gsLst>
              <a:gs pos="0">
                <a:srgbClr val="767676">
                  <a:alpha val="0"/>
                </a:srgbClr>
              </a:gs>
              <a:gs pos="100000">
                <a:srgbClr val="FFFFFF"/>
              </a:gs>
            </a:gsLst>
            <a:lin ang="5400000" scaled="1"/>
          </a:gradFill>
          <a:ln w="12700" algn="ctr">
            <a:noFill/>
            <a:round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  <p:sp>
        <p:nvSpPr>
          <p:cNvPr id="28" name="Oval 32"/>
          <p:cNvSpPr>
            <a:spLocks noChangeArrowheads="1"/>
          </p:cNvSpPr>
          <p:nvPr/>
        </p:nvSpPr>
        <p:spPr bwMode="auto">
          <a:xfrm>
            <a:off x="4401106" y="2980139"/>
            <a:ext cx="399085" cy="129151"/>
          </a:xfrm>
          <a:prstGeom prst="ellipse">
            <a:avLst/>
          </a:prstGeom>
          <a:gradFill rotWithShape="1">
            <a:gsLst>
              <a:gs pos="0">
                <a:srgbClr val="767676">
                  <a:alpha val="0"/>
                </a:srgbClr>
              </a:gs>
              <a:gs pos="100000">
                <a:srgbClr val="FFFFFF"/>
              </a:gs>
            </a:gsLst>
            <a:lin ang="5400000" scaled="1"/>
          </a:gradFill>
          <a:ln w="12700" algn="ctr">
            <a:noFill/>
            <a:round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  <p:grpSp>
        <p:nvGrpSpPr>
          <p:cNvPr id="29" name="그룹 152"/>
          <p:cNvGrpSpPr>
            <a:grpSpLocks/>
          </p:cNvGrpSpPr>
          <p:nvPr/>
        </p:nvGrpSpPr>
        <p:grpSpPr bwMode="auto">
          <a:xfrm>
            <a:off x="2157576" y="2972015"/>
            <a:ext cx="400851" cy="527974"/>
            <a:chOff x="3203575" y="4521130"/>
            <a:chExt cx="720725" cy="1031630"/>
          </a:xfrm>
        </p:grpSpPr>
        <p:sp>
          <p:nvSpPr>
            <p:cNvPr id="30" name="AutoShape 31"/>
            <p:cNvSpPr>
              <a:spLocks noChangeArrowheads="1"/>
            </p:cNvSpPr>
            <p:nvPr/>
          </p:nvSpPr>
          <p:spPr bwMode="auto">
            <a:xfrm>
              <a:off x="3203575" y="5121062"/>
              <a:ext cx="719138" cy="431698"/>
            </a:xfrm>
            <a:prstGeom prst="can">
              <a:avLst>
                <a:gd name="adj" fmla="val 50000"/>
              </a:avLst>
            </a:prstGeom>
            <a:gradFill rotWithShape="1">
              <a:gsLst>
                <a:gs pos="0">
                  <a:srgbClr val="DDDDDD"/>
                </a:gs>
                <a:gs pos="100000">
                  <a:srgbClr val="666666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endParaRPr>
            </a:p>
          </p:txBody>
        </p:sp>
        <p:sp>
          <p:nvSpPr>
            <p:cNvPr id="31" name="AutoShape 31"/>
            <p:cNvSpPr>
              <a:spLocks noChangeArrowheads="1"/>
            </p:cNvSpPr>
            <p:nvPr/>
          </p:nvSpPr>
          <p:spPr bwMode="auto">
            <a:xfrm>
              <a:off x="3205163" y="4821096"/>
              <a:ext cx="719137" cy="431698"/>
            </a:xfrm>
            <a:prstGeom prst="can">
              <a:avLst>
                <a:gd name="adj" fmla="val 50000"/>
              </a:avLst>
            </a:prstGeom>
            <a:gradFill rotWithShape="1">
              <a:gsLst>
                <a:gs pos="0">
                  <a:srgbClr val="DDDDDD"/>
                </a:gs>
                <a:gs pos="100000">
                  <a:srgbClr val="666666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endParaRPr>
            </a:p>
          </p:txBody>
        </p:sp>
        <p:sp>
          <p:nvSpPr>
            <p:cNvPr id="32" name="AutoShape 31"/>
            <p:cNvSpPr>
              <a:spLocks noChangeArrowheads="1"/>
            </p:cNvSpPr>
            <p:nvPr/>
          </p:nvSpPr>
          <p:spPr bwMode="auto">
            <a:xfrm>
              <a:off x="3203575" y="4521130"/>
              <a:ext cx="719138" cy="431698"/>
            </a:xfrm>
            <a:prstGeom prst="can">
              <a:avLst>
                <a:gd name="adj" fmla="val 50000"/>
              </a:avLst>
            </a:prstGeom>
            <a:gradFill rotWithShape="1">
              <a:gsLst>
                <a:gs pos="0">
                  <a:srgbClr val="DDDDDD"/>
                </a:gs>
                <a:gs pos="100000">
                  <a:srgbClr val="666666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endParaRPr>
            </a:p>
          </p:txBody>
        </p:sp>
      </p:grpSp>
      <p:sp>
        <p:nvSpPr>
          <p:cNvPr id="33" name="Oval 32"/>
          <p:cNvSpPr>
            <a:spLocks noChangeArrowheads="1"/>
          </p:cNvSpPr>
          <p:nvPr/>
        </p:nvSpPr>
        <p:spPr bwMode="auto">
          <a:xfrm>
            <a:off x="2158459" y="2973442"/>
            <a:ext cx="399085" cy="129151"/>
          </a:xfrm>
          <a:prstGeom prst="ellipse">
            <a:avLst/>
          </a:prstGeom>
          <a:gradFill rotWithShape="1">
            <a:gsLst>
              <a:gs pos="0">
                <a:srgbClr val="767676">
                  <a:alpha val="0"/>
                </a:srgbClr>
              </a:gs>
              <a:gs pos="100000">
                <a:srgbClr val="FFFFFF"/>
              </a:gs>
            </a:gsLst>
            <a:lin ang="5400000" scaled="1"/>
          </a:gradFill>
          <a:ln w="12700" algn="ctr">
            <a:noFill/>
            <a:round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  <p:sp>
        <p:nvSpPr>
          <p:cNvPr id="36" name="Oval 32"/>
          <p:cNvSpPr>
            <a:spLocks noChangeArrowheads="1"/>
          </p:cNvSpPr>
          <p:nvPr/>
        </p:nvSpPr>
        <p:spPr bwMode="auto">
          <a:xfrm>
            <a:off x="2719120" y="2822558"/>
            <a:ext cx="399085" cy="129151"/>
          </a:xfrm>
          <a:prstGeom prst="ellipse">
            <a:avLst/>
          </a:prstGeom>
          <a:gradFill rotWithShape="1">
            <a:gsLst>
              <a:gs pos="0">
                <a:srgbClr val="767676">
                  <a:alpha val="0"/>
                </a:srgbClr>
              </a:gs>
              <a:gs pos="100000">
                <a:srgbClr val="FFFFFF"/>
              </a:gs>
            </a:gsLst>
            <a:lin ang="5400000" scaled="1"/>
          </a:gradFill>
          <a:ln w="12700" algn="ctr">
            <a:noFill/>
            <a:round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  <p:sp>
        <p:nvSpPr>
          <p:cNvPr id="37" name="Oval 36"/>
          <p:cNvSpPr>
            <a:spLocks noChangeArrowheads="1"/>
          </p:cNvSpPr>
          <p:nvPr/>
        </p:nvSpPr>
        <p:spPr bwMode="auto">
          <a:xfrm>
            <a:off x="3279783" y="2825808"/>
            <a:ext cx="399085" cy="129151"/>
          </a:xfrm>
          <a:prstGeom prst="ellipse">
            <a:avLst/>
          </a:prstGeom>
          <a:gradFill rotWithShape="1">
            <a:gsLst>
              <a:gs pos="0">
                <a:srgbClr val="767676">
                  <a:alpha val="0"/>
                </a:srgbClr>
              </a:gs>
              <a:gs pos="100000">
                <a:srgbClr val="FFFFFF"/>
              </a:gs>
            </a:gsLst>
            <a:lin ang="5400000" scaled="1"/>
          </a:gradFill>
          <a:ln w="12700" algn="ctr">
            <a:noFill/>
            <a:round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  <p:sp>
        <p:nvSpPr>
          <p:cNvPr id="38" name="Oval 32"/>
          <p:cNvSpPr>
            <a:spLocks noChangeArrowheads="1"/>
          </p:cNvSpPr>
          <p:nvPr/>
        </p:nvSpPr>
        <p:spPr bwMode="auto">
          <a:xfrm>
            <a:off x="3840444" y="2829057"/>
            <a:ext cx="399085" cy="129151"/>
          </a:xfrm>
          <a:prstGeom prst="ellipse">
            <a:avLst/>
          </a:prstGeom>
          <a:gradFill rotWithShape="1">
            <a:gsLst>
              <a:gs pos="0">
                <a:srgbClr val="767676">
                  <a:alpha val="0"/>
                </a:srgbClr>
              </a:gs>
              <a:gs pos="100000">
                <a:srgbClr val="FFFFFF"/>
              </a:gs>
            </a:gsLst>
            <a:lin ang="5400000" scaled="1"/>
          </a:gradFill>
          <a:ln w="12700" algn="ctr">
            <a:noFill/>
            <a:round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  <p:sp>
        <p:nvSpPr>
          <p:cNvPr id="39" name="Oval 32"/>
          <p:cNvSpPr>
            <a:spLocks noChangeArrowheads="1"/>
          </p:cNvSpPr>
          <p:nvPr/>
        </p:nvSpPr>
        <p:spPr bwMode="auto">
          <a:xfrm>
            <a:off x="4401106" y="2830681"/>
            <a:ext cx="399085" cy="129151"/>
          </a:xfrm>
          <a:prstGeom prst="ellipse">
            <a:avLst/>
          </a:prstGeom>
          <a:gradFill rotWithShape="1">
            <a:gsLst>
              <a:gs pos="0">
                <a:srgbClr val="767676">
                  <a:alpha val="0"/>
                </a:srgbClr>
              </a:gs>
              <a:gs pos="100000">
                <a:srgbClr val="FFFFFF"/>
              </a:gs>
            </a:gsLst>
            <a:lin ang="5400000" scaled="1"/>
          </a:gradFill>
          <a:ln w="12700" algn="ctr">
            <a:noFill/>
            <a:round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  <p:sp>
        <p:nvSpPr>
          <p:cNvPr id="40" name="AutoShape 31"/>
          <p:cNvSpPr>
            <a:spLocks noChangeArrowheads="1"/>
          </p:cNvSpPr>
          <p:nvPr/>
        </p:nvSpPr>
        <p:spPr bwMode="auto">
          <a:xfrm>
            <a:off x="2718238" y="3279053"/>
            <a:ext cx="399968" cy="220937"/>
          </a:xfrm>
          <a:prstGeom prst="can">
            <a:avLst>
              <a:gd name="adj" fmla="val 50000"/>
            </a:avLst>
          </a:prstGeom>
          <a:gradFill rotWithShape="1">
            <a:gsLst>
              <a:gs pos="0">
                <a:srgbClr val="DDDDDD"/>
              </a:gs>
              <a:gs pos="100000">
                <a:srgbClr val="666666"/>
              </a:gs>
            </a:gsLst>
            <a:lin ang="0" scaled="1"/>
          </a:gra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  <p:sp>
        <p:nvSpPr>
          <p:cNvPr id="41" name="AutoShape 31"/>
          <p:cNvSpPr>
            <a:spLocks noChangeArrowheads="1"/>
          </p:cNvSpPr>
          <p:nvPr/>
        </p:nvSpPr>
        <p:spPr bwMode="auto">
          <a:xfrm>
            <a:off x="2719120" y="3127159"/>
            <a:ext cx="399969" cy="220937"/>
          </a:xfrm>
          <a:prstGeom prst="can">
            <a:avLst>
              <a:gd name="adj" fmla="val 50000"/>
            </a:avLst>
          </a:prstGeom>
          <a:gradFill rotWithShape="1">
            <a:gsLst>
              <a:gs pos="0">
                <a:srgbClr val="DDDDDD"/>
              </a:gs>
              <a:gs pos="100000">
                <a:srgbClr val="666666"/>
              </a:gs>
            </a:gsLst>
            <a:lin ang="0" scaled="1"/>
          </a:gra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  <p:sp>
        <p:nvSpPr>
          <p:cNvPr id="42" name="AutoShape 31"/>
          <p:cNvSpPr>
            <a:spLocks noChangeArrowheads="1"/>
          </p:cNvSpPr>
          <p:nvPr/>
        </p:nvSpPr>
        <p:spPr bwMode="auto">
          <a:xfrm>
            <a:off x="2719120" y="2975265"/>
            <a:ext cx="399969" cy="220937"/>
          </a:xfrm>
          <a:prstGeom prst="can">
            <a:avLst>
              <a:gd name="adj" fmla="val 50000"/>
            </a:avLst>
          </a:prstGeom>
          <a:gradFill rotWithShape="1">
            <a:gsLst>
              <a:gs pos="0">
                <a:srgbClr val="DDDDDD"/>
              </a:gs>
              <a:gs pos="100000">
                <a:srgbClr val="666666"/>
              </a:gs>
            </a:gsLst>
            <a:lin ang="0" scaled="1"/>
          </a:gra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  <p:sp>
        <p:nvSpPr>
          <p:cNvPr id="43" name="AutoShape 31"/>
          <p:cNvSpPr>
            <a:spLocks noChangeArrowheads="1"/>
          </p:cNvSpPr>
          <p:nvPr/>
        </p:nvSpPr>
        <p:spPr bwMode="auto">
          <a:xfrm>
            <a:off x="2719120" y="2822558"/>
            <a:ext cx="399969" cy="220937"/>
          </a:xfrm>
          <a:prstGeom prst="can">
            <a:avLst>
              <a:gd name="adj" fmla="val 50000"/>
            </a:avLst>
          </a:prstGeom>
          <a:gradFill rotWithShape="1">
            <a:gsLst>
              <a:gs pos="0">
                <a:srgbClr val="DDDDDD"/>
              </a:gs>
              <a:gs pos="100000">
                <a:srgbClr val="666666"/>
              </a:gs>
            </a:gsLst>
            <a:lin ang="0" scaled="1"/>
          </a:gra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  <p:sp>
        <p:nvSpPr>
          <p:cNvPr id="44" name="Oval 32"/>
          <p:cNvSpPr>
            <a:spLocks noChangeArrowheads="1"/>
          </p:cNvSpPr>
          <p:nvPr/>
        </p:nvSpPr>
        <p:spPr bwMode="auto">
          <a:xfrm>
            <a:off x="2719120" y="2825610"/>
            <a:ext cx="399085" cy="129151"/>
          </a:xfrm>
          <a:prstGeom prst="ellipse">
            <a:avLst/>
          </a:prstGeom>
          <a:gradFill rotWithShape="1">
            <a:gsLst>
              <a:gs pos="0">
                <a:srgbClr val="767676">
                  <a:alpha val="0"/>
                </a:srgbClr>
              </a:gs>
              <a:gs pos="100000">
                <a:srgbClr val="FFFFFF"/>
              </a:gs>
            </a:gsLst>
            <a:lin ang="5400000" scaled="1"/>
          </a:gradFill>
          <a:ln w="12700" algn="ctr">
            <a:noFill/>
            <a:round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  <p:sp>
        <p:nvSpPr>
          <p:cNvPr id="45" name="Oval 32"/>
          <p:cNvSpPr>
            <a:spLocks noChangeArrowheads="1"/>
          </p:cNvSpPr>
          <p:nvPr/>
        </p:nvSpPr>
        <p:spPr bwMode="auto">
          <a:xfrm>
            <a:off x="3279783" y="2674726"/>
            <a:ext cx="399085" cy="129151"/>
          </a:xfrm>
          <a:prstGeom prst="ellipse">
            <a:avLst/>
          </a:prstGeom>
          <a:gradFill rotWithShape="1">
            <a:gsLst>
              <a:gs pos="0">
                <a:srgbClr val="767676">
                  <a:alpha val="0"/>
                </a:srgbClr>
              </a:gs>
              <a:gs pos="100000">
                <a:srgbClr val="FFFFFF"/>
              </a:gs>
            </a:gsLst>
            <a:lin ang="5400000" scaled="1"/>
          </a:gradFill>
          <a:ln w="12700" algn="ctr">
            <a:noFill/>
            <a:round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  <p:sp>
        <p:nvSpPr>
          <p:cNvPr id="46" name="Oval 32"/>
          <p:cNvSpPr>
            <a:spLocks noChangeArrowheads="1"/>
          </p:cNvSpPr>
          <p:nvPr/>
        </p:nvSpPr>
        <p:spPr bwMode="auto">
          <a:xfrm>
            <a:off x="3840444" y="2678787"/>
            <a:ext cx="399085" cy="129151"/>
          </a:xfrm>
          <a:prstGeom prst="ellipse">
            <a:avLst/>
          </a:prstGeom>
          <a:gradFill rotWithShape="1">
            <a:gsLst>
              <a:gs pos="0">
                <a:srgbClr val="767676">
                  <a:alpha val="0"/>
                </a:srgbClr>
              </a:gs>
              <a:gs pos="100000">
                <a:srgbClr val="FFFFFF"/>
              </a:gs>
            </a:gsLst>
            <a:lin ang="5400000" scaled="1"/>
          </a:gradFill>
          <a:ln w="12700" algn="ctr">
            <a:noFill/>
            <a:round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  <p:sp>
        <p:nvSpPr>
          <p:cNvPr id="47" name="Oval 32"/>
          <p:cNvSpPr>
            <a:spLocks noChangeArrowheads="1"/>
          </p:cNvSpPr>
          <p:nvPr/>
        </p:nvSpPr>
        <p:spPr bwMode="auto">
          <a:xfrm>
            <a:off x="4401106" y="2681224"/>
            <a:ext cx="399085" cy="129151"/>
          </a:xfrm>
          <a:prstGeom prst="ellipse">
            <a:avLst/>
          </a:prstGeom>
          <a:gradFill rotWithShape="1">
            <a:gsLst>
              <a:gs pos="0">
                <a:srgbClr val="767676">
                  <a:alpha val="0"/>
                </a:srgbClr>
              </a:gs>
              <a:gs pos="100000">
                <a:srgbClr val="FFFFFF"/>
              </a:gs>
            </a:gsLst>
            <a:lin ang="5400000" scaled="1"/>
          </a:gradFill>
          <a:ln w="12700" algn="ctr">
            <a:noFill/>
            <a:round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  <p:grpSp>
        <p:nvGrpSpPr>
          <p:cNvPr id="48" name="그룹 154"/>
          <p:cNvGrpSpPr>
            <a:grpSpLocks/>
          </p:cNvGrpSpPr>
          <p:nvPr/>
        </p:nvGrpSpPr>
        <p:grpSpPr bwMode="auto">
          <a:xfrm>
            <a:off x="3278899" y="2674726"/>
            <a:ext cx="400851" cy="825265"/>
            <a:chOff x="5219700" y="3940126"/>
            <a:chExt cx="720725" cy="1612634"/>
          </a:xfrm>
        </p:grpSpPr>
        <p:sp>
          <p:nvSpPr>
            <p:cNvPr id="49" name="AutoShape 31"/>
            <p:cNvSpPr>
              <a:spLocks noChangeArrowheads="1"/>
            </p:cNvSpPr>
            <p:nvPr/>
          </p:nvSpPr>
          <p:spPr bwMode="auto">
            <a:xfrm>
              <a:off x="5219700" y="5121031"/>
              <a:ext cx="719138" cy="431729"/>
            </a:xfrm>
            <a:prstGeom prst="can">
              <a:avLst>
                <a:gd name="adj" fmla="val 50000"/>
              </a:avLst>
            </a:prstGeom>
            <a:gradFill rotWithShape="1">
              <a:gsLst>
                <a:gs pos="0">
                  <a:srgbClr val="DDDDDD"/>
                </a:gs>
                <a:gs pos="100000">
                  <a:srgbClr val="666666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endParaRPr>
            </a:p>
          </p:txBody>
        </p:sp>
        <p:sp>
          <p:nvSpPr>
            <p:cNvPr id="50" name="AutoShape 31"/>
            <p:cNvSpPr>
              <a:spLocks noChangeArrowheads="1"/>
            </p:cNvSpPr>
            <p:nvPr/>
          </p:nvSpPr>
          <p:spPr bwMode="auto">
            <a:xfrm>
              <a:off x="5219700" y="4825805"/>
              <a:ext cx="719138" cy="431729"/>
            </a:xfrm>
            <a:prstGeom prst="can">
              <a:avLst>
                <a:gd name="adj" fmla="val 50000"/>
              </a:avLst>
            </a:prstGeom>
            <a:gradFill rotWithShape="1">
              <a:gsLst>
                <a:gs pos="0">
                  <a:srgbClr val="DDDDDD"/>
                </a:gs>
                <a:gs pos="100000">
                  <a:srgbClr val="666666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endParaRPr>
            </a:p>
          </p:txBody>
        </p:sp>
        <p:sp>
          <p:nvSpPr>
            <p:cNvPr id="51" name="AutoShape 31"/>
            <p:cNvSpPr>
              <a:spLocks noChangeArrowheads="1"/>
            </p:cNvSpPr>
            <p:nvPr/>
          </p:nvSpPr>
          <p:spPr bwMode="auto">
            <a:xfrm>
              <a:off x="5221288" y="4530579"/>
              <a:ext cx="719137" cy="431729"/>
            </a:xfrm>
            <a:prstGeom prst="can">
              <a:avLst>
                <a:gd name="adj" fmla="val 50000"/>
              </a:avLst>
            </a:prstGeom>
            <a:gradFill rotWithShape="1">
              <a:gsLst>
                <a:gs pos="0">
                  <a:srgbClr val="DDDDDD"/>
                </a:gs>
                <a:gs pos="100000">
                  <a:srgbClr val="666666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endParaRPr>
            </a:p>
          </p:txBody>
        </p:sp>
        <p:sp>
          <p:nvSpPr>
            <p:cNvPr id="52" name="AutoShape 31"/>
            <p:cNvSpPr>
              <a:spLocks noChangeArrowheads="1"/>
            </p:cNvSpPr>
            <p:nvPr/>
          </p:nvSpPr>
          <p:spPr bwMode="auto">
            <a:xfrm>
              <a:off x="5221288" y="4235353"/>
              <a:ext cx="719137" cy="431729"/>
            </a:xfrm>
            <a:prstGeom prst="can">
              <a:avLst>
                <a:gd name="adj" fmla="val 50000"/>
              </a:avLst>
            </a:prstGeom>
            <a:gradFill rotWithShape="1">
              <a:gsLst>
                <a:gs pos="0">
                  <a:srgbClr val="DDDDDD"/>
                </a:gs>
                <a:gs pos="100000">
                  <a:srgbClr val="666666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endParaRPr>
            </a:p>
          </p:txBody>
        </p:sp>
        <p:sp>
          <p:nvSpPr>
            <p:cNvPr id="53" name="AutoShape 31"/>
            <p:cNvSpPr>
              <a:spLocks noChangeArrowheads="1"/>
            </p:cNvSpPr>
            <p:nvPr/>
          </p:nvSpPr>
          <p:spPr bwMode="auto">
            <a:xfrm>
              <a:off x="5221288" y="3940126"/>
              <a:ext cx="719137" cy="431729"/>
            </a:xfrm>
            <a:prstGeom prst="can">
              <a:avLst>
                <a:gd name="adj" fmla="val 50000"/>
              </a:avLst>
            </a:prstGeom>
            <a:gradFill rotWithShape="1">
              <a:gsLst>
                <a:gs pos="0">
                  <a:srgbClr val="DDDDDD"/>
                </a:gs>
                <a:gs pos="100000">
                  <a:srgbClr val="666666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endParaRPr>
            </a:p>
          </p:txBody>
        </p:sp>
      </p:grpSp>
      <p:sp>
        <p:nvSpPr>
          <p:cNvPr id="54" name="Oval 32"/>
          <p:cNvSpPr>
            <a:spLocks noChangeArrowheads="1"/>
          </p:cNvSpPr>
          <p:nvPr/>
        </p:nvSpPr>
        <p:spPr bwMode="auto">
          <a:xfrm>
            <a:off x="3278899" y="2678590"/>
            <a:ext cx="399085" cy="129151"/>
          </a:xfrm>
          <a:prstGeom prst="ellipse">
            <a:avLst/>
          </a:prstGeom>
          <a:gradFill rotWithShape="1">
            <a:gsLst>
              <a:gs pos="0">
                <a:srgbClr val="767676">
                  <a:alpha val="0"/>
                </a:srgbClr>
              </a:gs>
              <a:gs pos="100000">
                <a:srgbClr val="FFFFFF"/>
              </a:gs>
            </a:gsLst>
            <a:lin ang="5400000" scaled="1"/>
          </a:gradFill>
          <a:ln w="12700" algn="ctr">
            <a:noFill/>
            <a:round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  <p:sp>
        <p:nvSpPr>
          <p:cNvPr id="55" name="Oval 32"/>
          <p:cNvSpPr>
            <a:spLocks noChangeArrowheads="1"/>
          </p:cNvSpPr>
          <p:nvPr/>
        </p:nvSpPr>
        <p:spPr bwMode="auto">
          <a:xfrm>
            <a:off x="3840444" y="2528517"/>
            <a:ext cx="399085" cy="129151"/>
          </a:xfrm>
          <a:prstGeom prst="ellipse">
            <a:avLst/>
          </a:prstGeom>
          <a:gradFill rotWithShape="1">
            <a:gsLst>
              <a:gs pos="0">
                <a:srgbClr val="767676">
                  <a:alpha val="0"/>
                </a:srgbClr>
              </a:gs>
              <a:gs pos="100000">
                <a:srgbClr val="FFFFFF"/>
              </a:gs>
            </a:gsLst>
            <a:lin ang="5400000" scaled="1"/>
          </a:gradFill>
          <a:ln w="12700" algn="ctr">
            <a:noFill/>
            <a:round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  <p:sp>
        <p:nvSpPr>
          <p:cNvPr id="56" name="Oval 32"/>
          <p:cNvSpPr>
            <a:spLocks noChangeArrowheads="1"/>
          </p:cNvSpPr>
          <p:nvPr/>
        </p:nvSpPr>
        <p:spPr bwMode="auto">
          <a:xfrm>
            <a:off x="4401106" y="2531766"/>
            <a:ext cx="399085" cy="129151"/>
          </a:xfrm>
          <a:prstGeom prst="ellipse">
            <a:avLst/>
          </a:prstGeom>
          <a:gradFill rotWithShape="1">
            <a:gsLst>
              <a:gs pos="0">
                <a:srgbClr val="767676">
                  <a:alpha val="0"/>
                </a:srgbClr>
              </a:gs>
              <a:gs pos="100000">
                <a:srgbClr val="FFFFFF"/>
              </a:gs>
            </a:gsLst>
            <a:lin ang="5400000" scaled="1"/>
          </a:gradFill>
          <a:ln w="12700" algn="ctr">
            <a:noFill/>
            <a:round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  <p:sp>
        <p:nvSpPr>
          <p:cNvPr id="57" name="Oval 32"/>
          <p:cNvSpPr>
            <a:spLocks noChangeArrowheads="1"/>
          </p:cNvSpPr>
          <p:nvPr/>
        </p:nvSpPr>
        <p:spPr bwMode="auto">
          <a:xfrm>
            <a:off x="4401106" y="2382309"/>
            <a:ext cx="399085" cy="129151"/>
          </a:xfrm>
          <a:prstGeom prst="ellipse">
            <a:avLst/>
          </a:prstGeom>
          <a:gradFill rotWithShape="1">
            <a:gsLst>
              <a:gs pos="0">
                <a:srgbClr val="767676">
                  <a:alpha val="0"/>
                </a:srgbClr>
              </a:gs>
              <a:gs pos="100000">
                <a:srgbClr val="FFFFFF"/>
              </a:gs>
            </a:gsLst>
            <a:lin ang="5400000" scaled="1"/>
          </a:gradFill>
          <a:ln w="12700" algn="ctr">
            <a:noFill/>
            <a:round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  <p:grpSp>
        <p:nvGrpSpPr>
          <p:cNvPr id="58" name="그룹 150"/>
          <p:cNvGrpSpPr>
            <a:grpSpLocks/>
          </p:cNvGrpSpPr>
          <p:nvPr/>
        </p:nvGrpSpPr>
        <p:grpSpPr bwMode="auto">
          <a:xfrm>
            <a:off x="3840446" y="2528518"/>
            <a:ext cx="399969" cy="971473"/>
            <a:chOff x="6229350" y="3654601"/>
            <a:chExt cx="719138" cy="1899217"/>
          </a:xfrm>
        </p:grpSpPr>
        <p:sp>
          <p:nvSpPr>
            <p:cNvPr id="59" name="AutoShape 31"/>
            <p:cNvSpPr>
              <a:spLocks noChangeArrowheads="1"/>
            </p:cNvSpPr>
            <p:nvPr/>
          </p:nvSpPr>
          <p:spPr bwMode="auto">
            <a:xfrm>
              <a:off x="6229350" y="5121889"/>
              <a:ext cx="719138" cy="431929"/>
            </a:xfrm>
            <a:prstGeom prst="can">
              <a:avLst>
                <a:gd name="adj" fmla="val 50000"/>
              </a:avLst>
            </a:prstGeom>
            <a:gradFill rotWithShape="1">
              <a:gsLst>
                <a:gs pos="0">
                  <a:srgbClr val="DDDDDD"/>
                </a:gs>
                <a:gs pos="100000">
                  <a:srgbClr val="666666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endParaRPr>
            </a:p>
          </p:txBody>
        </p:sp>
        <p:sp>
          <p:nvSpPr>
            <p:cNvPr id="60" name="AutoShape 31"/>
            <p:cNvSpPr>
              <a:spLocks noChangeArrowheads="1"/>
            </p:cNvSpPr>
            <p:nvPr/>
          </p:nvSpPr>
          <p:spPr bwMode="auto">
            <a:xfrm>
              <a:off x="6229350" y="4828113"/>
              <a:ext cx="719138" cy="431929"/>
            </a:xfrm>
            <a:prstGeom prst="can">
              <a:avLst>
                <a:gd name="adj" fmla="val 50000"/>
              </a:avLst>
            </a:prstGeom>
            <a:gradFill rotWithShape="1">
              <a:gsLst>
                <a:gs pos="0">
                  <a:srgbClr val="DDDDDD"/>
                </a:gs>
                <a:gs pos="100000">
                  <a:srgbClr val="666666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endParaRPr>
            </a:p>
          </p:txBody>
        </p:sp>
        <p:sp>
          <p:nvSpPr>
            <p:cNvPr id="61" name="AutoShape 31"/>
            <p:cNvSpPr>
              <a:spLocks noChangeArrowheads="1"/>
            </p:cNvSpPr>
            <p:nvPr/>
          </p:nvSpPr>
          <p:spPr bwMode="auto">
            <a:xfrm>
              <a:off x="6229350" y="4535926"/>
              <a:ext cx="719138" cy="431929"/>
            </a:xfrm>
            <a:prstGeom prst="can">
              <a:avLst>
                <a:gd name="adj" fmla="val 50000"/>
              </a:avLst>
            </a:prstGeom>
            <a:gradFill rotWithShape="1">
              <a:gsLst>
                <a:gs pos="0">
                  <a:srgbClr val="DDDDDD"/>
                </a:gs>
                <a:gs pos="100000">
                  <a:srgbClr val="666666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endParaRPr>
            </a:p>
          </p:txBody>
        </p:sp>
        <p:sp>
          <p:nvSpPr>
            <p:cNvPr id="62" name="AutoShape 31"/>
            <p:cNvSpPr>
              <a:spLocks noChangeArrowheads="1"/>
            </p:cNvSpPr>
            <p:nvPr/>
          </p:nvSpPr>
          <p:spPr bwMode="auto">
            <a:xfrm>
              <a:off x="6229350" y="4242151"/>
              <a:ext cx="719138" cy="431929"/>
            </a:xfrm>
            <a:prstGeom prst="can">
              <a:avLst>
                <a:gd name="adj" fmla="val 50000"/>
              </a:avLst>
            </a:prstGeom>
            <a:gradFill rotWithShape="1">
              <a:gsLst>
                <a:gs pos="0">
                  <a:srgbClr val="DDDDDD"/>
                </a:gs>
                <a:gs pos="100000">
                  <a:srgbClr val="666666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endParaRPr>
            </a:p>
          </p:txBody>
        </p:sp>
        <p:sp>
          <p:nvSpPr>
            <p:cNvPr id="63" name="AutoShape 31"/>
            <p:cNvSpPr>
              <a:spLocks noChangeArrowheads="1"/>
            </p:cNvSpPr>
            <p:nvPr/>
          </p:nvSpPr>
          <p:spPr bwMode="auto">
            <a:xfrm>
              <a:off x="6229350" y="3948375"/>
              <a:ext cx="719138" cy="431929"/>
            </a:xfrm>
            <a:prstGeom prst="can">
              <a:avLst>
                <a:gd name="adj" fmla="val 50000"/>
              </a:avLst>
            </a:prstGeom>
            <a:gradFill rotWithShape="1">
              <a:gsLst>
                <a:gs pos="0">
                  <a:srgbClr val="DDDDDD"/>
                </a:gs>
                <a:gs pos="100000">
                  <a:srgbClr val="666666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endParaRPr>
            </a:p>
          </p:txBody>
        </p:sp>
        <p:sp>
          <p:nvSpPr>
            <p:cNvPr id="64" name="AutoShape 31"/>
            <p:cNvSpPr>
              <a:spLocks noChangeArrowheads="1"/>
            </p:cNvSpPr>
            <p:nvPr/>
          </p:nvSpPr>
          <p:spPr bwMode="auto">
            <a:xfrm>
              <a:off x="6229350" y="3654601"/>
              <a:ext cx="719138" cy="431929"/>
            </a:xfrm>
            <a:prstGeom prst="can">
              <a:avLst>
                <a:gd name="adj" fmla="val 50000"/>
              </a:avLst>
            </a:prstGeom>
            <a:gradFill rotWithShape="1">
              <a:gsLst>
                <a:gs pos="0">
                  <a:srgbClr val="DDDDDD"/>
                </a:gs>
                <a:gs pos="100000">
                  <a:srgbClr val="666666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endParaRPr>
            </a:p>
          </p:txBody>
        </p:sp>
      </p:grpSp>
      <p:sp>
        <p:nvSpPr>
          <p:cNvPr id="65" name="Oval 32"/>
          <p:cNvSpPr>
            <a:spLocks noChangeArrowheads="1"/>
          </p:cNvSpPr>
          <p:nvPr/>
        </p:nvSpPr>
        <p:spPr bwMode="auto">
          <a:xfrm>
            <a:off x="4401106" y="2232852"/>
            <a:ext cx="399085" cy="129151"/>
          </a:xfrm>
          <a:prstGeom prst="ellipse">
            <a:avLst/>
          </a:prstGeom>
          <a:gradFill rotWithShape="1">
            <a:gsLst>
              <a:gs pos="0">
                <a:srgbClr val="767676">
                  <a:alpha val="0"/>
                </a:srgbClr>
              </a:gs>
              <a:gs pos="100000">
                <a:srgbClr val="FFFFFF"/>
              </a:gs>
            </a:gsLst>
            <a:lin ang="5400000" scaled="1"/>
          </a:gradFill>
          <a:ln w="12700" algn="ctr">
            <a:noFill/>
            <a:round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  <p:sp>
        <p:nvSpPr>
          <p:cNvPr id="66" name="Oval 32"/>
          <p:cNvSpPr>
            <a:spLocks noChangeArrowheads="1"/>
          </p:cNvSpPr>
          <p:nvPr/>
        </p:nvSpPr>
        <p:spPr bwMode="auto">
          <a:xfrm>
            <a:off x="4401106" y="2083394"/>
            <a:ext cx="399085" cy="129151"/>
          </a:xfrm>
          <a:prstGeom prst="ellipse">
            <a:avLst/>
          </a:prstGeom>
          <a:gradFill rotWithShape="1">
            <a:gsLst>
              <a:gs pos="0">
                <a:srgbClr val="767676">
                  <a:alpha val="0"/>
                </a:srgbClr>
              </a:gs>
              <a:gs pos="100000">
                <a:srgbClr val="FFFFFF"/>
              </a:gs>
            </a:gsLst>
            <a:lin ang="5400000" scaled="1"/>
          </a:gradFill>
          <a:ln w="12700" algn="ctr">
            <a:noFill/>
            <a:round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  <p:sp>
        <p:nvSpPr>
          <p:cNvPr id="67" name="AutoShape 31"/>
          <p:cNvSpPr>
            <a:spLocks noChangeArrowheads="1"/>
          </p:cNvSpPr>
          <p:nvPr/>
        </p:nvSpPr>
        <p:spPr bwMode="auto">
          <a:xfrm>
            <a:off x="4400224" y="3279053"/>
            <a:ext cx="399969" cy="220937"/>
          </a:xfrm>
          <a:prstGeom prst="can">
            <a:avLst>
              <a:gd name="adj" fmla="val 50000"/>
            </a:avLst>
          </a:prstGeom>
          <a:gradFill>
            <a:gsLst>
              <a:gs pos="0">
                <a:schemeClr val="accent1">
                  <a:shade val="51000"/>
                  <a:satMod val="130000"/>
                </a:schemeClr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lin ang="16200000" scaled="0"/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8" name="AutoShape 31"/>
          <p:cNvSpPr>
            <a:spLocks noChangeArrowheads="1"/>
          </p:cNvSpPr>
          <p:nvPr/>
        </p:nvSpPr>
        <p:spPr bwMode="auto">
          <a:xfrm>
            <a:off x="4401106" y="3129596"/>
            <a:ext cx="399085" cy="220937"/>
          </a:xfrm>
          <a:prstGeom prst="can">
            <a:avLst>
              <a:gd name="adj" fmla="val 50000"/>
            </a:avLst>
          </a:prstGeom>
          <a:gradFill>
            <a:gsLst>
              <a:gs pos="0">
                <a:schemeClr val="accent1">
                  <a:shade val="51000"/>
                  <a:satMod val="130000"/>
                </a:schemeClr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lin ang="16200000" scaled="0"/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9" name="AutoShape 31"/>
          <p:cNvSpPr>
            <a:spLocks noChangeArrowheads="1"/>
          </p:cNvSpPr>
          <p:nvPr/>
        </p:nvSpPr>
        <p:spPr bwMode="auto">
          <a:xfrm>
            <a:off x="4401106" y="2980139"/>
            <a:ext cx="399085" cy="220937"/>
          </a:xfrm>
          <a:prstGeom prst="can">
            <a:avLst>
              <a:gd name="adj" fmla="val 50000"/>
            </a:avLst>
          </a:prstGeom>
          <a:gradFill>
            <a:gsLst>
              <a:gs pos="0">
                <a:schemeClr val="accent1">
                  <a:shade val="51000"/>
                  <a:satMod val="130000"/>
                </a:schemeClr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lin ang="16200000" scaled="0"/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0" name="AutoShape 31"/>
          <p:cNvSpPr>
            <a:spLocks noChangeArrowheads="1"/>
          </p:cNvSpPr>
          <p:nvPr/>
        </p:nvSpPr>
        <p:spPr bwMode="auto">
          <a:xfrm>
            <a:off x="4401106" y="2830681"/>
            <a:ext cx="399085" cy="220937"/>
          </a:xfrm>
          <a:prstGeom prst="can">
            <a:avLst>
              <a:gd name="adj" fmla="val 50000"/>
            </a:avLst>
          </a:prstGeom>
          <a:gradFill>
            <a:gsLst>
              <a:gs pos="0">
                <a:schemeClr val="accent1">
                  <a:shade val="51000"/>
                  <a:satMod val="130000"/>
                </a:schemeClr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lin ang="16200000" scaled="0"/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1" name="AutoShape 31"/>
          <p:cNvSpPr>
            <a:spLocks noChangeArrowheads="1"/>
          </p:cNvSpPr>
          <p:nvPr/>
        </p:nvSpPr>
        <p:spPr bwMode="auto">
          <a:xfrm>
            <a:off x="4401106" y="2681224"/>
            <a:ext cx="399085" cy="220937"/>
          </a:xfrm>
          <a:prstGeom prst="can">
            <a:avLst>
              <a:gd name="adj" fmla="val 50000"/>
            </a:avLst>
          </a:prstGeom>
          <a:gradFill>
            <a:gsLst>
              <a:gs pos="0">
                <a:schemeClr val="accent1">
                  <a:shade val="51000"/>
                  <a:satMod val="130000"/>
                </a:schemeClr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lin ang="16200000" scaled="0"/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2" name="AutoShape 31"/>
          <p:cNvSpPr>
            <a:spLocks noChangeArrowheads="1"/>
          </p:cNvSpPr>
          <p:nvPr/>
        </p:nvSpPr>
        <p:spPr bwMode="auto">
          <a:xfrm>
            <a:off x="4401106" y="2531766"/>
            <a:ext cx="399085" cy="220937"/>
          </a:xfrm>
          <a:prstGeom prst="can">
            <a:avLst>
              <a:gd name="adj" fmla="val 50000"/>
            </a:avLst>
          </a:prstGeom>
          <a:gradFill>
            <a:gsLst>
              <a:gs pos="0">
                <a:schemeClr val="accent1">
                  <a:shade val="51000"/>
                  <a:satMod val="130000"/>
                </a:schemeClr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lin ang="16200000" scaled="0"/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3" name="AutoShape 31"/>
          <p:cNvSpPr>
            <a:spLocks noChangeArrowheads="1"/>
          </p:cNvSpPr>
          <p:nvPr/>
        </p:nvSpPr>
        <p:spPr bwMode="auto">
          <a:xfrm>
            <a:off x="4401106" y="2382309"/>
            <a:ext cx="399085" cy="220937"/>
          </a:xfrm>
          <a:prstGeom prst="can">
            <a:avLst>
              <a:gd name="adj" fmla="val 50000"/>
            </a:avLst>
          </a:prstGeom>
          <a:gradFill>
            <a:gsLst>
              <a:gs pos="0">
                <a:schemeClr val="accent1">
                  <a:shade val="51000"/>
                  <a:satMod val="130000"/>
                </a:schemeClr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lin ang="16200000" scaled="0"/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4" name="AutoShape 31"/>
          <p:cNvSpPr>
            <a:spLocks noChangeArrowheads="1"/>
          </p:cNvSpPr>
          <p:nvPr/>
        </p:nvSpPr>
        <p:spPr bwMode="auto">
          <a:xfrm>
            <a:off x="4401106" y="2232852"/>
            <a:ext cx="399085" cy="220937"/>
          </a:xfrm>
          <a:prstGeom prst="can">
            <a:avLst>
              <a:gd name="adj" fmla="val 50000"/>
            </a:avLst>
          </a:prstGeom>
          <a:gradFill>
            <a:gsLst>
              <a:gs pos="0">
                <a:schemeClr val="accent1">
                  <a:shade val="51000"/>
                  <a:satMod val="130000"/>
                </a:schemeClr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lin ang="16200000" scaled="0"/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5" name="AutoShape 31"/>
          <p:cNvSpPr>
            <a:spLocks noChangeArrowheads="1"/>
          </p:cNvSpPr>
          <p:nvPr/>
        </p:nvSpPr>
        <p:spPr bwMode="auto">
          <a:xfrm>
            <a:off x="4401106" y="2083394"/>
            <a:ext cx="399085" cy="220937"/>
          </a:xfrm>
          <a:prstGeom prst="can">
            <a:avLst>
              <a:gd name="adj" fmla="val 50000"/>
            </a:avLst>
          </a:prstGeom>
          <a:gradFill>
            <a:gsLst>
              <a:gs pos="0">
                <a:schemeClr val="accent1">
                  <a:shade val="51000"/>
                  <a:satMod val="130000"/>
                </a:schemeClr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lin ang="16200000" scaled="0"/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6" name="AutoShape 31"/>
          <p:cNvSpPr>
            <a:spLocks noChangeArrowheads="1"/>
          </p:cNvSpPr>
          <p:nvPr/>
        </p:nvSpPr>
        <p:spPr bwMode="auto">
          <a:xfrm>
            <a:off x="4401106" y="1933937"/>
            <a:ext cx="399085" cy="220937"/>
          </a:xfrm>
          <a:prstGeom prst="can">
            <a:avLst>
              <a:gd name="adj" fmla="val 50000"/>
            </a:avLst>
          </a:prstGeom>
          <a:gradFill>
            <a:gsLst>
              <a:gs pos="0">
                <a:schemeClr val="accent1">
                  <a:shade val="51000"/>
                  <a:satMod val="130000"/>
                </a:schemeClr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lin ang="16200000" scaled="0"/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7" name="Oval 32"/>
          <p:cNvSpPr>
            <a:spLocks noChangeArrowheads="1"/>
          </p:cNvSpPr>
          <p:nvPr/>
        </p:nvSpPr>
        <p:spPr bwMode="auto">
          <a:xfrm>
            <a:off x="4401106" y="1933937"/>
            <a:ext cx="399085" cy="129151"/>
          </a:xfrm>
          <a:prstGeom prst="ellipse">
            <a:avLst/>
          </a:prstGeom>
          <a:gradFill rotWithShape="1">
            <a:gsLst>
              <a:gs pos="0">
                <a:srgbClr val="767676">
                  <a:alpha val="0"/>
                </a:srgbClr>
              </a:gs>
              <a:gs pos="100000">
                <a:srgbClr val="FFFFFF"/>
              </a:gs>
            </a:gsLst>
            <a:lin ang="5400000" scaled="1"/>
          </a:gradFill>
          <a:ln w="12700" algn="ctr">
            <a:noFill/>
            <a:round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  <p:sp>
        <p:nvSpPr>
          <p:cNvPr id="78" name="Oval 32"/>
          <p:cNvSpPr>
            <a:spLocks noChangeArrowheads="1"/>
          </p:cNvSpPr>
          <p:nvPr/>
        </p:nvSpPr>
        <p:spPr bwMode="auto">
          <a:xfrm>
            <a:off x="1596914" y="3279053"/>
            <a:ext cx="399085" cy="129151"/>
          </a:xfrm>
          <a:prstGeom prst="ellipse">
            <a:avLst/>
          </a:prstGeom>
          <a:gradFill rotWithShape="1">
            <a:gsLst>
              <a:gs pos="0">
                <a:srgbClr val="767676">
                  <a:alpha val="0"/>
                </a:srgbClr>
              </a:gs>
              <a:gs pos="100000">
                <a:srgbClr val="FFFFFF"/>
              </a:gs>
            </a:gsLst>
            <a:lin ang="5400000" scaled="1"/>
          </a:gradFill>
          <a:ln w="12700" algn="ctr">
            <a:noFill/>
            <a:round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  <p:grpSp>
        <p:nvGrpSpPr>
          <p:cNvPr id="79" name="그룹 151"/>
          <p:cNvGrpSpPr>
            <a:grpSpLocks/>
          </p:cNvGrpSpPr>
          <p:nvPr/>
        </p:nvGrpSpPr>
        <p:grpSpPr bwMode="auto">
          <a:xfrm>
            <a:off x="1596914" y="3125539"/>
            <a:ext cx="400851" cy="374457"/>
            <a:chOff x="2195513" y="4821238"/>
            <a:chExt cx="720725" cy="731522"/>
          </a:xfrm>
        </p:grpSpPr>
        <p:sp>
          <p:nvSpPr>
            <p:cNvPr id="80" name="AutoShape 31"/>
            <p:cNvSpPr>
              <a:spLocks noChangeArrowheads="1"/>
            </p:cNvSpPr>
            <p:nvPr/>
          </p:nvSpPr>
          <p:spPr bwMode="auto">
            <a:xfrm>
              <a:off x="2195513" y="5121146"/>
              <a:ext cx="719137" cy="431614"/>
            </a:xfrm>
            <a:prstGeom prst="can">
              <a:avLst>
                <a:gd name="adj" fmla="val 50000"/>
              </a:avLst>
            </a:prstGeom>
            <a:gradFill rotWithShape="1">
              <a:gsLst>
                <a:gs pos="0">
                  <a:srgbClr val="DDDDDD"/>
                </a:gs>
                <a:gs pos="100000">
                  <a:srgbClr val="666666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endParaRPr>
            </a:p>
          </p:txBody>
        </p:sp>
        <p:sp>
          <p:nvSpPr>
            <p:cNvPr id="81" name="AutoShape 31"/>
            <p:cNvSpPr>
              <a:spLocks noChangeArrowheads="1"/>
            </p:cNvSpPr>
            <p:nvPr/>
          </p:nvSpPr>
          <p:spPr bwMode="auto">
            <a:xfrm>
              <a:off x="2197100" y="4821238"/>
              <a:ext cx="719138" cy="431614"/>
            </a:xfrm>
            <a:prstGeom prst="can">
              <a:avLst>
                <a:gd name="adj" fmla="val 50000"/>
              </a:avLst>
            </a:prstGeom>
            <a:gradFill rotWithShape="1">
              <a:gsLst>
                <a:gs pos="0">
                  <a:srgbClr val="DDDDDD"/>
                </a:gs>
                <a:gs pos="100000">
                  <a:srgbClr val="666666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endParaRPr>
            </a:p>
          </p:txBody>
        </p:sp>
      </p:grpSp>
      <p:sp>
        <p:nvSpPr>
          <p:cNvPr id="82" name="Oval 32"/>
          <p:cNvSpPr>
            <a:spLocks noChangeArrowheads="1"/>
          </p:cNvSpPr>
          <p:nvPr/>
        </p:nvSpPr>
        <p:spPr bwMode="auto">
          <a:xfrm>
            <a:off x="1597797" y="3125534"/>
            <a:ext cx="399085" cy="129151"/>
          </a:xfrm>
          <a:prstGeom prst="ellipse">
            <a:avLst/>
          </a:prstGeom>
          <a:gradFill rotWithShape="1">
            <a:gsLst>
              <a:gs pos="0">
                <a:srgbClr val="767676">
                  <a:alpha val="0"/>
                </a:srgbClr>
              </a:gs>
              <a:gs pos="100000">
                <a:srgbClr val="FFFFFF"/>
              </a:gs>
            </a:gsLst>
            <a:lin ang="5400000" scaled="1"/>
          </a:gradFill>
          <a:ln w="12700" algn="ctr">
            <a:noFill/>
            <a:round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  <p:sp>
        <p:nvSpPr>
          <p:cNvPr id="83" name="TextBox 82"/>
          <p:cNvSpPr txBox="1"/>
          <p:nvPr/>
        </p:nvSpPr>
        <p:spPr>
          <a:xfrm>
            <a:off x="1418912" y="3632488"/>
            <a:ext cx="64339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</a:t>
            </a:r>
            <a:endParaRPr lang="ko-KR" altLang="en-US" sz="1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4" name="TextBox 83"/>
          <p:cNvSpPr txBox="1"/>
          <p:nvPr/>
        </p:nvSpPr>
        <p:spPr>
          <a:xfrm>
            <a:off x="1984081" y="3632488"/>
            <a:ext cx="64339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</a:t>
            </a:r>
            <a:endParaRPr lang="ko-KR" altLang="en-US" sz="1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5" name="TextBox 84"/>
          <p:cNvSpPr txBox="1"/>
          <p:nvPr/>
        </p:nvSpPr>
        <p:spPr>
          <a:xfrm>
            <a:off x="2549248" y="3632488"/>
            <a:ext cx="64339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</a:t>
            </a:r>
            <a:endParaRPr lang="ko-KR" altLang="en-US" sz="1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6" name="TextBox 85"/>
          <p:cNvSpPr txBox="1"/>
          <p:nvPr/>
        </p:nvSpPr>
        <p:spPr>
          <a:xfrm>
            <a:off x="3114417" y="3632488"/>
            <a:ext cx="64339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</a:t>
            </a:r>
            <a:endParaRPr lang="ko-KR" altLang="en-US" sz="1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7" name="TextBox 86"/>
          <p:cNvSpPr txBox="1"/>
          <p:nvPr/>
        </p:nvSpPr>
        <p:spPr>
          <a:xfrm>
            <a:off x="3679585" y="3632488"/>
            <a:ext cx="64339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</a:t>
            </a:r>
            <a:endParaRPr lang="ko-KR" altLang="en-US" sz="1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8" name="TextBox 87"/>
          <p:cNvSpPr txBox="1"/>
          <p:nvPr/>
        </p:nvSpPr>
        <p:spPr>
          <a:xfrm>
            <a:off x="4244754" y="3632488"/>
            <a:ext cx="64339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</a:t>
            </a:r>
            <a:endParaRPr lang="ko-KR" altLang="en-US" sz="1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9" name="Freeform 9"/>
          <p:cNvSpPr>
            <a:spLocks noEditPoints="1"/>
          </p:cNvSpPr>
          <p:nvPr/>
        </p:nvSpPr>
        <p:spPr bwMode="auto">
          <a:xfrm>
            <a:off x="6588224" y="1893374"/>
            <a:ext cx="144000" cy="144000"/>
          </a:xfrm>
          <a:prstGeom prst="ellipse">
            <a:avLst/>
          </a:prstGeom>
          <a:ln>
            <a:noFill/>
            <a:headEnd/>
            <a:tailEnd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0" name="Freeform 9"/>
          <p:cNvSpPr>
            <a:spLocks noEditPoints="1"/>
          </p:cNvSpPr>
          <p:nvPr/>
        </p:nvSpPr>
        <p:spPr bwMode="auto">
          <a:xfrm>
            <a:off x="6601505" y="2741308"/>
            <a:ext cx="144000" cy="144000"/>
          </a:xfrm>
          <a:prstGeom prst="ellipse">
            <a:avLst/>
          </a:prstGeom>
          <a:gradFill>
            <a:gsLst>
              <a:gs pos="0">
                <a:schemeClr val="bg1">
                  <a:lumMod val="50000"/>
                </a:schemeClr>
              </a:gs>
              <a:gs pos="80000">
                <a:schemeClr val="bg1">
                  <a:lumMod val="75000"/>
                </a:schemeClr>
              </a:gs>
              <a:gs pos="100000">
                <a:schemeClr val="bg1">
                  <a:lumMod val="85000"/>
                </a:schemeClr>
              </a:gs>
            </a:gsLst>
            <a:lin ang="16200000" scaled="0"/>
          </a:gradFill>
          <a:ln>
            <a:noFill/>
            <a:headEnd/>
            <a:tailEnd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91" name="그룹 91"/>
          <p:cNvGrpSpPr/>
          <p:nvPr/>
        </p:nvGrpSpPr>
        <p:grpSpPr>
          <a:xfrm>
            <a:off x="6751192" y="1867833"/>
            <a:ext cx="1787210" cy="734412"/>
            <a:chOff x="5157064" y="2341911"/>
            <a:chExt cx="2090137" cy="1045468"/>
          </a:xfrm>
        </p:grpSpPr>
        <p:sp>
          <p:nvSpPr>
            <p:cNvPr id="92" name="TextBox 91"/>
            <p:cNvSpPr txBox="1"/>
            <p:nvPr/>
          </p:nvSpPr>
          <p:spPr bwMode="auto">
            <a:xfrm>
              <a:off x="5157064" y="2598738"/>
              <a:ext cx="2090137" cy="78864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buFont typeface="Arial" pitchFamily="34" charset="0"/>
                <a:buChar char="•"/>
                <a:defRPr/>
              </a:pPr>
              <a:r>
                <a:rPr kumimoji="0" lang="en-US" altLang="ko-KR" sz="10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 here Text here</a:t>
              </a:r>
            </a:p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buFont typeface="Arial" pitchFamily="34" charset="0"/>
                <a:buChar char="•"/>
                <a:defRPr/>
              </a:pPr>
              <a:r>
                <a:rPr kumimoji="0" lang="en-US" altLang="ko-KR" sz="10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 here Text here</a:t>
              </a:r>
            </a:p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buFont typeface="Arial" pitchFamily="34" charset="0"/>
                <a:buChar char="•"/>
                <a:defRPr/>
              </a:pPr>
              <a:r>
                <a:rPr kumimoji="0" lang="en-US" altLang="ko-KR" sz="10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 here Text here</a:t>
              </a:r>
            </a:p>
          </p:txBody>
        </p:sp>
        <p:sp>
          <p:nvSpPr>
            <p:cNvPr id="93" name="TextBox 92"/>
            <p:cNvSpPr txBox="1">
              <a:spLocks noChangeArrowheads="1"/>
            </p:cNvSpPr>
            <p:nvPr/>
          </p:nvSpPr>
          <p:spPr bwMode="auto">
            <a:xfrm>
              <a:off x="5394511" y="2341911"/>
              <a:ext cx="1685263" cy="3943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>
                <a:defRPr/>
              </a:pPr>
              <a:r>
                <a:rPr kumimoji="0" lang="en-US" altLang="ko-KR" sz="1200" dirty="0" smtClean="0">
                  <a:solidFill>
                    <a:schemeClr val="bg1"/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TEXT </a:t>
              </a:r>
              <a:r>
                <a:rPr kumimoji="0" lang="en-US" altLang="ko-KR" sz="1200" dirty="0">
                  <a:solidFill>
                    <a:schemeClr val="bg1"/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HERE!!</a:t>
              </a:r>
            </a:p>
          </p:txBody>
        </p:sp>
      </p:grpSp>
      <p:grpSp>
        <p:nvGrpSpPr>
          <p:cNvPr id="94" name="그룹 94"/>
          <p:cNvGrpSpPr/>
          <p:nvPr/>
        </p:nvGrpSpPr>
        <p:grpSpPr>
          <a:xfrm>
            <a:off x="6839327" y="2715765"/>
            <a:ext cx="2017720" cy="792694"/>
            <a:chOff x="5157065" y="2341911"/>
            <a:chExt cx="1922710" cy="852904"/>
          </a:xfrm>
        </p:grpSpPr>
        <p:sp>
          <p:nvSpPr>
            <p:cNvPr id="95" name="TextBox 94"/>
            <p:cNvSpPr txBox="1"/>
            <p:nvPr/>
          </p:nvSpPr>
          <p:spPr bwMode="auto">
            <a:xfrm>
              <a:off x="5157065" y="2598738"/>
              <a:ext cx="1528762" cy="596077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buFont typeface="Arial" pitchFamily="34" charset="0"/>
                <a:buChar char="•"/>
                <a:defRPr/>
              </a:pPr>
              <a:r>
                <a:rPr kumimoji="0" lang="en-US" altLang="ko-KR" sz="10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 here Text here</a:t>
              </a:r>
            </a:p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buFont typeface="Arial" pitchFamily="34" charset="0"/>
                <a:buChar char="•"/>
                <a:defRPr/>
              </a:pPr>
              <a:r>
                <a:rPr kumimoji="0" lang="en-US" altLang="ko-KR" sz="10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 here Text here</a:t>
              </a:r>
            </a:p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buFont typeface="Arial" pitchFamily="34" charset="0"/>
                <a:buChar char="•"/>
                <a:defRPr/>
              </a:pPr>
              <a:r>
                <a:rPr kumimoji="0" lang="en-US" altLang="ko-KR" sz="10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 here Text here</a:t>
              </a:r>
            </a:p>
          </p:txBody>
        </p:sp>
        <p:sp>
          <p:nvSpPr>
            <p:cNvPr id="96" name="TextBox 95"/>
            <p:cNvSpPr txBox="1">
              <a:spLocks noChangeArrowheads="1"/>
            </p:cNvSpPr>
            <p:nvPr/>
          </p:nvSpPr>
          <p:spPr bwMode="auto">
            <a:xfrm>
              <a:off x="5432960" y="2341911"/>
              <a:ext cx="1646815" cy="2980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defRPr/>
              </a:pPr>
              <a:r>
                <a:rPr kumimoji="0" lang="en-US" altLang="ko-KR" sz="1200" dirty="0" smtClean="0">
                  <a:solidFill>
                    <a:schemeClr val="bg1"/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TEXT </a:t>
              </a:r>
              <a:r>
                <a:rPr kumimoji="0" lang="en-US" altLang="ko-KR" sz="1200" dirty="0">
                  <a:solidFill>
                    <a:schemeClr val="bg1"/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HERE!!</a:t>
              </a:r>
            </a:p>
          </p:txBody>
        </p:sp>
      </p:grpSp>
      <p:sp>
        <p:nvSpPr>
          <p:cNvPr id="97" name="Oval 32"/>
          <p:cNvSpPr>
            <a:spLocks noChangeArrowheads="1"/>
          </p:cNvSpPr>
          <p:nvPr/>
        </p:nvSpPr>
        <p:spPr bwMode="auto">
          <a:xfrm>
            <a:off x="3839562" y="2526425"/>
            <a:ext cx="399085" cy="129151"/>
          </a:xfrm>
          <a:prstGeom prst="ellipse">
            <a:avLst/>
          </a:prstGeom>
          <a:gradFill rotWithShape="1">
            <a:gsLst>
              <a:gs pos="0">
                <a:srgbClr val="767676">
                  <a:alpha val="0"/>
                </a:srgbClr>
              </a:gs>
              <a:gs pos="100000">
                <a:srgbClr val="FFFFFF"/>
              </a:gs>
            </a:gsLst>
            <a:lin ang="5400000" scaled="1"/>
          </a:gradFill>
          <a:ln w="12700" algn="ctr">
            <a:noFill/>
            <a:round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  <p:sp>
        <p:nvSpPr>
          <p:cNvPr id="98" name="AutoShape 42"/>
          <p:cNvSpPr>
            <a:spLocks noChangeArrowheads="1"/>
          </p:cNvSpPr>
          <p:nvPr/>
        </p:nvSpPr>
        <p:spPr bwMode="auto">
          <a:xfrm rot="6357578" flipH="1" flipV="1">
            <a:off x="1886759" y="2711774"/>
            <a:ext cx="303084" cy="346668"/>
          </a:xfrm>
          <a:custGeom>
            <a:avLst/>
            <a:gdLst>
              <a:gd name="G0" fmla="+- 0 0 0"/>
              <a:gd name="G1" fmla="+- -7261746 0 0"/>
              <a:gd name="G2" fmla="+- 0 0 -7261746"/>
              <a:gd name="G3" fmla="+- 10800 0 0"/>
              <a:gd name="G4" fmla="+- 0 0 0"/>
              <a:gd name="T0" fmla="*/ 360 256 1"/>
              <a:gd name="T1" fmla="*/ 0 256 1"/>
              <a:gd name="G5" fmla="+- G2 T0 T1"/>
              <a:gd name="G6" fmla="?: G2 G2 G5"/>
              <a:gd name="G7" fmla="+- 0 0 G6"/>
              <a:gd name="G8" fmla="+- 5400 0 0"/>
              <a:gd name="G9" fmla="+- 0 0 -7261746"/>
              <a:gd name="G10" fmla="+- 5400 0 2700"/>
              <a:gd name="G11" fmla="cos G10 0"/>
              <a:gd name="G12" fmla="sin G10 0"/>
              <a:gd name="G13" fmla="cos 13500 0"/>
              <a:gd name="G14" fmla="sin 13500 0"/>
              <a:gd name="G15" fmla="+- G11 10800 0"/>
              <a:gd name="G16" fmla="+- G12 10800 0"/>
              <a:gd name="G17" fmla="+- G13 10800 0"/>
              <a:gd name="G18" fmla="+- G14 10800 0"/>
              <a:gd name="G19" fmla="*/ 5400 1 2"/>
              <a:gd name="G20" fmla="+- G19 5400 0"/>
              <a:gd name="G21" fmla="cos G20 0"/>
              <a:gd name="G22" fmla="sin G20 0"/>
              <a:gd name="G23" fmla="+- G21 10800 0"/>
              <a:gd name="G24" fmla="+- G12 G23 G22"/>
              <a:gd name="G25" fmla="+- G22 G23 G11"/>
              <a:gd name="G26" fmla="cos 10800 0"/>
              <a:gd name="G27" fmla="sin 10800 0"/>
              <a:gd name="G28" fmla="cos 5400 0"/>
              <a:gd name="G29" fmla="sin 5400 0"/>
              <a:gd name="G30" fmla="+- G26 10800 0"/>
              <a:gd name="G31" fmla="+- G27 10800 0"/>
              <a:gd name="G32" fmla="+- G28 10800 0"/>
              <a:gd name="G33" fmla="+- G29 10800 0"/>
              <a:gd name="G34" fmla="+- G19 5400 0"/>
              <a:gd name="G35" fmla="cos G34 -7261746"/>
              <a:gd name="G36" fmla="sin G34 -7261746"/>
              <a:gd name="G37" fmla="+/ -7261746 0 2"/>
              <a:gd name="T2" fmla="*/ 180 256 1"/>
              <a:gd name="T3" fmla="*/ 0 256 1"/>
              <a:gd name="G38" fmla="+- G37 T2 T3"/>
              <a:gd name="G39" fmla="?: G2 G37 G38"/>
              <a:gd name="G40" fmla="cos 10800 G39"/>
              <a:gd name="G41" fmla="sin 10800 G39"/>
              <a:gd name="G42" fmla="cos 5400 G39"/>
              <a:gd name="G43" fmla="sin 5400 G39"/>
              <a:gd name="G44" fmla="+- G40 10800 0"/>
              <a:gd name="G45" fmla="+- G41 10800 0"/>
              <a:gd name="G46" fmla="+- G42 10800 0"/>
              <a:gd name="G47" fmla="+- G43 10800 0"/>
              <a:gd name="G48" fmla="+- G35 10800 0"/>
              <a:gd name="G49" fmla="+- G36 10800 0"/>
              <a:gd name="T4" fmla="*/ 16932 w 21600"/>
              <a:gd name="T5" fmla="*/ 1909 h 21600"/>
              <a:gd name="T6" fmla="*/ 7922 w 21600"/>
              <a:gd name="T7" fmla="*/ 3228 h 21600"/>
              <a:gd name="T8" fmla="*/ 13866 w 21600"/>
              <a:gd name="T9" fmla="*/ 6354 h 21600"/>
              <a:gd name="T10" fmla="*/ 24300 w 21600"/>
              <a:gd name="T11" fmla="*/ 10800 h 21600"/>
              <a:gd name="T12" fmla="*/ 18900 w 21600"/>
              <a:gd name="T13" fmla="*/ 16200 h 21600"/>
              <a:gd name="T14" fmla="*/ 13500 w 21600"/>
              <a:gd name="T15" fmla="*/ 10800 h 21600"/>
              <a:gd name="T16" fmla="*/ 3163 w 21600"/>
              <a:gd name="T17" fmla="*/ 3163 h 21600"/>
              <a:gd name="T18" fmla="*/ 18437 w 21600"/>
              <a:gd name="T19" fmla="*/ 18437 h 21600"/>
              <a:gd name="connsiteX0" fmla="*/ 7319 w 15419"/>
              <a:gd name="connsiteY0" fmla="*/ 10800 h 16200"/>
              <a:gd name="connsiteX1" fmla="*/ 1919 w 15419"/>
              <a:gd name="connsiteY1" fmla="*/ 5400 h 16200"/>
              <a:gd name="connsiteX2" fmla="*/ 0 w 15419"/>
              <a:gd name="connsiteY2" fmla="*/ 5752 h 16200"/>
              <a:gd name="connsiteX3" fmla="*/ 1919 w 15419"/>
              <a:gd name="connsiteY3" fmla="*/ 0 h 16200"/>
              <a:gd name="connsiteX4" fmla="*/ 12719 w 15419"/>
              <a:gd name="connsiteY4" fmla="*/ 10799 h 16200"/>
              <a:gd name="connsiteX5" fmla="*/ 12719 w 15419"/>
              <a:gd name="connsiteY5" fmla="*/ 10800 h 16200"/>
              <a:gd name="connsiteX6" fmla="*/ 15419 w 15419"/>
              <a:gd name="connsiteY6" fmla="*/ 10800 h 16200"/>
              <a:gd name="connsiteX7" fmla="*/ 10019 w 15419"/>
              <a:gd name="connsiteY7" fmla="*/ 16200 h 16200"/>
              <a:gd name="connsiteX8" fmla="*/ 4619 w 15419"/>
              <a:gd name="connsiteY8" fmla="*/ 10800 h 16200"/>
              <a:gd name="connsiteX9" fmla="*/ 7319 w 15419"/>
              <a:gd name="connsiteY9" fmla="*/ 10800 h 16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419" h="16200">
                <a:moveTo>
                  <a:pt x="7319" y="10800"/>
                </a:moveTo>
                <a:cubicBezTo>
                  <a:pt x="7319" y="7817"/>
                  <a:pt x="4901" y="5400"/>
                  <a:pt x="1919" y="5400"/>
                </a:cubicBezTo>
                <a:cubicBezTo>
                  <a:pt x="1263" y="5399"/>
                  <a:pt x="613" y="5519"/>
                  <a:pt x="0" y="5752"/>
                </a:cubicBezTo>
                <a:lnTo>
                  <a:pt x="1919" y="0"/>
                </a:lnTo>
                <a:cubicBezTo>
                  <a:pt x="7883" y="0"/>
                  <a:pt x="12718" y="4835"/>
                  <a:pt x="12719" y="10799"/>
                </a:cubicBezTo>
                <a:lnTo>
                  <a:pt x="12719" y="10800"/>
                </a:lnTo>
                <a:lnTo>
                  <a:pt x="15419" y="10800"/>
                </a:lnTo>
                <a:lnTo>
                  <a:pt x="10019" y="16200"/>
                </a:lnTo>
                <a:lnTo>
                  <a:pt x="4619" y="10800"/>
                </a:lnTo>
                <a:lnTo>
                  <a:pt x="7319" y="10800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  <a:headEnd/>
            <a:tailEnd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9" name="Text Box 50"/>
          <p:cNvSpPr txBox="1">
            <a:spLocks noChangeArrowheads="1"/>
          </p:cNvSpPr>
          <p:nvPr/>
        </p:nvSpPr>
        <p:spPr bwMode="auto">
          <a:xfrm flipH="1">
            <a:off x="1407724" y="2576879"/>
            <a:ext cx="739090" cy="276999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kumimoji="0" lang="en-US" altLang="ko-KR" sz="1200" dirty="0">
                <a:solidFill>
                  <a:schemeClr val="bg1"/>
                </a:solidFill>
                <a:latin typeface="Arial" pitchFamily="34" charset="0"/>
                <a:ea typeface="휴먼둥근헤드라인" pitchFamily="18" charset="-127"/>
                <a:cs typeface="Arial" pitchFamily="34" charset="0"/>
              </a:rPr>
              <a:t>TEXT</a:t>
            </a:r>
          </a:p>
        </p:txBody>
      </p:sp>
      <p:sp>
        <p:nvSpPr>
          <p:cNvPr id="100" name="AutoShape 42"/>
          <p:cNvSpPr>
            <a:spLocks noChangeArrowheads="1"/>
          </p:cNvSpPr>
          <p:nvPr/>
        </p:nvSpPr>
        <p:spPr bwMode="auto">
          <a:xfrm rot="6357578" flipH="1" flipV="1">
            <a:off x="2437452" y="2542900"/>
            <a:ext cx="303084" cy="346668"/>
          </a:xfrm>
          <a:custGeom>
            <a:avLst/>
            <a:gdLst>
              <a:gd name="G0" fmla="+- 0 0 0"/>
              <a:gd name="G1" fmla="+- -7261746 0 0"/>
              <a:gd name="G2" fmla="+- 0 0 -7261746"/>
              <a:gd name="G3" fmla="+- 10800 0 0"/>
              <a:gd name="G4" fmla="+- 0 0 0"/>
              <a:gd name="T0" fmla="*/ 360 256 1"/>
              <a:gd name="T1" fmla="*/ 0 256 1"/>
              <a:gd name="G5" fmla="+- G2 T0 T1"/>
              <a:gd name="G6" fmla="?: G2 G2 G5"/>
              <a:gd name="G7" fmla="+- 0 0 G6"/>
              <a:gd name="G8" fmla="+- 5400 0 0"/>
              <a:gd name="G9" fmla="+- 0 0 -7261746"/>
              <a:gd name="G10" fmla="+- 5400 0 2700"/>
              <a:gd name="G11" fmla="cos G10 0"/>
              <a:gd name="G12" fmla="sin G10 0"/>
              <a:gd name="G13" fmla="cos 13500 0"/>
              <a:gd name="G14" fmla="sin 13500 0"/>
              <a:gd name="G15" fmla="+- G11 10800 0"/>
              <a:gd name="G16" fmla="+- G12 10800 0"/>
              <a:gd name="G17" fmla="+- G13 10800 0"/>
              <a:gd name="G18" fmla="+- G14 10800 0"/>
              <a:gd name="G19" fmla="*/ 5400 1 2"/>
              <a:gd name="G20" fmla="+- G19 5400 0"/>
              <a:gd name="G21" fmla="cos G20 0"/>
              <a:gd name="G22" fmla="sin G20 0"/>
              <a:gd name="G23" fmla="+- G21 10800 0"/>
              <a:gd name="G24" fmla="+- G12 G23 G22"/>
              <a:gd name="G25" fmla="+- G22 G23 G11"/>
              <a:gd name="G26" fmla="cos 10800 0"/>
              <a:gd name="G27" fmla="sin 10800 0"/>
              <a:gd name="G28" fmla="cos 5400 0"/>
              <a:gd name="G29" fmla="sin 5400 0"/>
              <a:gd name="G30" fmla="+- G26 10800 0"/>
              <a:gd name="G31" fmla="+- G27 10800 0"/>
              <a:gd name="G32" fmla="+- G28 10800 0"/>
              <a:gd name="G33" fmla="+- G29 10800 0"/>
              <a:gd name="G34" fmla="+- G19 5400 0"/>
              <a:gd name="G35" fmla="cos G34 -7261746"/>
              <a:gd name="G36" fmla="sin G34 -7261746"/>
              <a:gd name="G37" fmla="+/ -7261746 0 2"/>
              <a:gd name="T2" fmla="*/ 180 256 1"/>
              <a:gd name="T3" fmla="*/ 0 256 1"/>
              <a:gd name="G38" fmla="+- G37 T2 T3"/>
              <a:gd name="G39" fmla="?: G2 G37 G38"/>
              <a:gd name="G40" fmla="cos 10800 G39"/>
              <a:gd name="G41" fmla="sin 10800 G39"/>
              <a:gd name="G42" fmla="cos 5400 G39"/>
              <a:gd name="G43" fmla="sin 5400 G39"/>
              <a:gd name="G44" fmla="+- G40 10800 0"/>
              <a:gd name="G45" fmla="+- G41 10800 0"/>
              <a:gd name="G46" fmla="+- G42 10800 0"/>
              <a:gd name="G47" fmla="+- G43 10800 0"/>
              <a:gd name="G48" fmla="+- G35 10800 0"/>
              <a:gd name="G49" fmla="+- G36 10800 0"/>
              <a:gd name="T4" fmla="*/ 16932 w 21600"/>
              <a:gd name="T5" fmla="*/ 1909 h 21600"/>
              <a:gd name="T6" fmla="*/ 7922 w 21600"/>
              <a:gd name="T7" fmla="*/ 3228 h 21600"/>
              <a:gd name="T8" fmla="*/ 13866 w 21600"/>
              <a:gd name="T9" fmla="*/ 6354 h 21600"/>
              <a:gd name="T10" fmla="*/ 24300 w 21600"/>
              <a:gd name="T11" fmla="*/ 10800 h 21600"/>
              <a:gd name="T12" fmla="*/ 18900 w 21600"/>
              <a:gd name="T13" fmla="*/ 16200 h 21600"/>
              <a:gd name="T14" fmla="*/ 13500 w 21600"/>
              <a:gd name="T15" fmla="*/ 10800 h 21600"/>
              <a:gd name="T16" fmla="*/ 3163 w 21600"/>
              <a:gd name="T17" fmla="*/ 3163 h 21600"/>
              <a:gd name="T18" fmla="*/ 18437 w 21600"/>
              <a:gd name="T19" fmla="*/ 18437 h 21600"/>
              <a:gd name="connsiteX0" fmla="*/ 7319 w 15419"/>
              <a:gd name="connsiteY0" fmla="*/ 10800 h 16200"/>
              <a:gd name="connsiteX1" fmla="*/ 1919 w 15419"/>
              <a:gd name="connsiteY1" fmla="*/ 5400 h 16200"/>
              <a:gd name="connsiteX2" fmla="*/ 0 w 15419"/>
              <a:gd name="connsiteY2" fmla="*/ 5752 h 16200"/>
              <a:gd name="connsiteX3" fmla="*/ 1919 w 15419"/>
              <a:gd name="connsiteY3" fmla="*/ 0 h 16200"/>
              <a:gd name="connsiteX4" fmla="*/ 12719 w 15419"/>
              <a:gd name="connsiteY4" fmla="*/ 10799 h 16200"/>
              <a:gd name="connsiteX5" fmla="*/ 12719 w 15419"/>
              <a:gd name="connsiteY5" fmla="*/ 10800 h 16200"/>
              <a:gd name="connsiteX6" fmla="*/ 15419 w 15419"/>
              <a:gd name="connsiteY6" fmla="*/ 10800 h 16200"/>
              <a:gd name="connsiteX7" fmla="*/ 10019 w 15419"/>
              <a:gd name="connsiteY7" fmla="*/ 16200 h 16200"/>
              <a:gd name="connsiteX8" fmla="*/ 4619 w 15419"/>
              <a:gd name="connsiteY8" fmla="*/ 10800 h 16200"/>
              <a:gd name="connsiteX9" fmla="*/ 7319 w 15419"/>
              <a:gd name="connsiteY9" fmla="*/ 10800 h 16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419" h="16200">
                <a:moveTo>
                  <a:pt x="7319" y="10800"/>
                </a:moveTo>
                <a:cubicBezTo>
                  <a:pt x="7319" y="7817"/>
                  <a:pt x="4901" y="5400"/>
                  <a:pt x="1919" y="5400"/>
                </a:cubicBezTo>
                <a:cubicBezTo>
                  <a:pt x="1263" y="5399"/>
                  <a:pt x="613" y="5519"/>
                  <a:pt x="0" y="5752"/>
                </a:cubicBezTo>
                <a:lnTo>
                  <a:pt x="1919" y="0"/>
                </a:lnTo>
                <a:cubicBezTo>
                  <a:pt x="7883" y="0"/>
                  <a:pt x="12718" y="4835"/>
                  <a:pt x="12719" y="10799"/>
                </a:cubicBezTo>
                <a:lnTo>
                  <a:pt x="12719" y="10800"/>
                </a:lnTo>
                <a:lnTo>
                  <a:pt x="15419" y="10800"/>
                </a:lnTo>
                <a:lnTo>
                  <a:pt x="10019" y="16200"/>
                </a:lnTo>
                <a:lnTo>
                  <a:pt x="4619" y="10800"/>
                </a:lnTo>
                <a:lnTo>
                  <a:pt x="7319" y="10800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  <a:headEnd/>
            <a:tailEnd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1" name="Text Box 50"/>
          <p:cNvSpPr txBox="1">
            <a:spLocks noChangeArrowheads="1"/>
          </p:cNvSpPr>
          <p:nvPr/>
        </p:nvSpPr>
        <p:spPr bwMode="auto">
          <a:xfrm flipH="1">
            <a:off x="1958418" y="2408005"/>
            <a:ext cx="739090" cy="276999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kumimoji="0" lang="en-US" altLang="ko-KR" sz="1200" dirty="0">
                <a:solidFill>
                  <a:schemeClr val="bg1"/>
                </a:solidFill>
                <a:latin typeface="Arial" pitchFamily="34" charset="0"/>
                <a:ea typeface="휴먼둥근헤드라인" pitchFamily="18" charset="-127"/>
                <a:cs typeface="Arial" pitchFamily="34" charset="0"/>
              </a:rPr>
              <a:t>TEXT</a:t>
            </a:r>
          </a:p>
        </p:txBody>
      </p:sp>
      <p:sp>
        <p:nvSpPr>
          <p:cNvPr id="102" name="AutoShape 42"/>
          <p:cNvSpPr>
            <a:spLocks noChangeArrowheads="1"/>
          </p:cNvSpPr>
          <p:nvPr/>
        </p:nvSpPr>
        <p:spPr bwMode="auto">
          <a:xfrm rot="6357578" flipH="1" flipV="1">
            <a:off x="2988146" y="2374027"/>
            <a:ext cx="303084" cy="346668"/>
          </a:xfrm>
          <a:custGeom>
            <a:avLst/>
            <a:gdLst>
              <a:gd name="G0" fmla="+- 0 0 0"/>
              <a:gd name="G1" fmla="+- -7261746 0 0"/>
              <a:gd name="G2" fmla="+- 0 0 -7261746"/>
              <a:gd name="G3" fmla="+- 10800 0 0"/>
              <a:gd name="G4" fmla="+- 0 0 0"/>
              <a:gd name="T0" fmla="*/ 360 256 1"/>
              <a:gd name="T1" fmla="*/ 0 256 1"/>
              <a:gd name="G5" fmla="+- G2 T0 T1"/>
              <a:gd name="G6" fmla="?: G2 G2 G5"/>
              <a:gd name="G7" fmla="+- 0 0 G6"/>
              <a:gd name="G8" fmla="+- 5400 0 0"/>
              <a:gd name="G9" fmla="+- 0 0 -7261746"/>
              <a:gd name="G10" fmla="+- 5400 0 2700"/>
              <a:gd name="G11" fmla="cos G10 0"/>
              <a:gd name="G12" fmla="sin G10 0"/>
              <a:gd name="G13" fmla="cos 13500 0"/>
              <a:gd name="G14" fmla="sin 13500 0"/>
              <a:gd name="G15" fmla="+- G11 10800 0"/>
              <a:gd name="G16" fmla="+- G12 10800 0"/>
              <a:gd name="G17" fmla="+- G13 10800 0"/>
              <a:gd name="G18" fmla="+- G14 10800 0"/>
              <a:gd name="G19" fmla="*/ 5400 1 2"/>
              <a:gd name="G20" fmla="+- G19 5400 0"/>
              <a:gd name="G21" fmla="cos G20 0"/>
              <a:gd name="G22" fmla="sin G20 0"/>
              <a:gd name="G23" fmla="+- G21 10800 0"/>
              <a:gd name="G24" fmla="+- G12 G23 G22"/>
              <a:gd name="G25" fmla="+- G22 G23 G11"/>
              <a:gd name="G26" fmla="cos 10800 0"/>
              <a:gd name="G27" fmla="sin 10800 0"/>
              <a:gd name="G28" fmla="cos 5400 0"/>
              <a:gd name="G29" fmla="sin 5400 0"/>
              <a:gd name="G30" fmla="+- G26 10800 0"/>
              <a:gd name="G31" fmla="+- G27 10800 0"/>
              <a:gd name="G32" fmla="+- G28 10800 0"/>
              <a:gd name="G33" fmla="+- G29 10800 0"/>
              <a:gd name="G34" fmla="+- G19 5400 0"/>
              <a:gd name="G35" fmla="cos G34 -7261746"/>
              <a:gd name="G36" fmla="sin G34 -7261746"/>
              <a:gd name="G37" fmla="+/ -7261746 0 2"/>
              <a:gd name="T2" fmla="*/ 180 256 1"/>
              <a:gd name="T3" fmla="*/ 0 256 1"/>
              <a:gd name="G38" fmla="+- G37 T2 T3"/>
              <a:gd name="G39" fmla="?: G2 G37 G38"/>
              <a:gd name="G40" fmla="cos 10800 G39"/>
              <a:gd name="G41" fmla="sin 10800 G39"/>
              <a:gd name="G42" fmla="cos 5400 G39"/>
              <a:gd name="G43" fmla="sin 5400 G39"/>
              <a:gd name="G44" fmla="+- G40 10800 0"/>
              <a:gd name="G45" fmla="+- G41 10800 0"/>
              <a:gd name="G46" fmla="+- G42 10800 0"/>
              <a:gd name="G47" fmla="+- G43 10800 0"/>
              <a:gd name="G48" fmla="+- G35 10800 0"/>
              <a:gd name="G49" fmla="+- G36 10800 0"/>
              <a:gd name="T4" fmla="*/ 16932 w 21600"/>
              <a:gd name="T5" fmla="*/ 1909 h 21600"/>
              <a:gd name="T6" fmla="*/ 7922 w 21600"/>
              <a:gd name="T7" fmla="*/ 3228 h 21600"/>
              <a:gd name="T8" fmla="*/ 13866 w 21600"/>
              <a:gd name="T9" fmla="*/ 6354 h 21600"/>
              <a:gd name="T10" fmla="*/ 24300 w 21600"/>
              <a:gd name="T11" fmla="*/ 10800 h 21600"/>
              <a:gd name="T12" fmla="*/ 18900 w 21600"/>
              <a:gd name="T13" fmla="*/ 16200 h 21600"/>
              <a:gd name="T14" fmla="*/ 13500 w 21600"/>
              <a:gd name="T15" fmla="*/ 10800 h 21600"/>
              <a:gd name="T16" fmla="*/ 3163 w 21600"/>
              <a:gd name="T17" fmla="*/ 3163 h 21600"/>
              <a:gd name="T18" fmla="*/ 18437 w 21600"/>
              <a:gd name="T19" fmla="*/ 18437 h 21600"/>
              <a:gd name="connsiteX0" fmla="*/ 7319 w 15419"/>
              <a:gd name="connsiteY0" fmla="*/ 10800 h 16200"/>
              <a:gd name="connsiteX1" fmla="*/ 1919 w 15419"/>
              <a:gd name="connsiteY1" fmla="*/ 5400 h 16200"/>
              <a:gd name="connsiteX2" fmla="*/ 0 w 15419"/>
              <a:gd name="connsiteY2" fmla="*/ 5752 h 16200"/>
              <a:gd name="connsiteX3" fmla="*/ 1919 w 15419"/>
              <a:gd name="connsiteY3" fmla="*/ 0 h 16200"/>
              <a:gd name="connsiteX4" fmla="*/ 12719 w 15419"/>
              <a:gd name="connsiteY4" fmla="*/ 10799 h 16200"/>
              <a:gd name="connsiteX5" fmla="*/ 12719 w 15419"/>
              <a:gd name="connsiteY5" fmla="*/ 10800 h 16200"/>
              <a:gd name="connsiteX6" fmla="*/ 15419 w 15419"/>
              <a:gd name="connsiteY6" fmla="*/ 10800 h 16200"/>
              <a:gd name="connsiteX7" fmla="*/ 10019 w 15419"/>
              <a:gd name="connsiteY7" fmla="*/ 16200 h 16200"/>
              <a:gd name="connsiteX8" fmla="*/ 4619 w 15419"/>
              <a:gd name="connsiteY8" fmla="*/ 10800 h 16200"/>
              <a:gd name="connsiteX9" fmla="*/ 7319 w 15419"/>
              <a:gd name="connsiteY9" fmla="*/ 10800 h 16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419" h="16200">
                <a:moveTo>
                  <a:pt x="7319" y="10800"/>
                </a:moveTo>
                <a:cubicBezTo>
                  <a:pt x="7319" y="7817"/>
                  <a:pt x="4901" y="5400"/>
                  <a:pt x="1919" y="5400"/>
                </a:cubicBezTo>
                <a:cubicBezTo>
                  <a:pt x="1263" y="5399"/>
                  <a:pt x="613" y="5519"/>
                  <a:pt x="0" y="5752"/>
                </a:cubicBezTo>
                <a:lnTo>
                  <a:pt x="1919" y="0"/>
                </a:lnTo>
                <a:cubicBezTo>
                  <a:pt x="7883" y="0"/>
                  <a:pt x="12718" y="4835"/>
                  <a:pt x="12719" y="10799"/>
                </a:cubicBezTo>
                <a:lnTo>
                  <a:pt x="12719" y="10800"/>
                </a:lnTo>
                <a:lnTo>
                  <a:pt x="15419" y="10800"/>
                </a:lnTo>
                <a:lnTo>
                  <a:pt x="10019" y="16200"/>
                </a:lnTo>
                <a:lnTo>
                  <a:pt x="4619" y="10800"/>
                </a:lnTo>
                <a:lnTo>
                  <a:pt x="7319" y="10800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  <a:headEnd/>
            <a:tailEnd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3" name="Text Box 50"/>
          <p:cNvSpPr txBox="1">
            <a:spLocks noChangeArrowheads="1"/>
          </p:cNvSpPr>
          <p:nvPr/>
        </p:nvSpPr>
        <p:spPr bwMode="auto">
          <a:xfrm flipH="1">
            <a:off x="2509111" y="2239132"/>
            <a:ext cx="739090" cy="276999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kumimoji="0" lang="en-US" altLang="ko-KR" sz="1200" dirty="0">
                <a:solidFill>
                  <a:schemeClr val="bg1"/>
                </a:solidFill>
                <a:latin typeface="Arial" pitchFamily="34" charset="0"/>
                <a:ea typeface="휴먼둥근헤드라인" pitchFamily="18" charset="-127"/>
                <a:cs typeface="Arial" pitchFamily="34" charset="0"/>
              </a:rPr>
              <a:t>TEXT</a:t>
            </a:r>
          </a:p>
        </p:txBody>
      </p:sp>
      <p:sp>
        <p:nvSpPr>
          <p:cNvPr id="104" name="AutoShape 42"/>
          <p:cNvSpPr>
            <a:spLocks noChangeArrowheads="1"/>
          </p:cNvSpPr>
          <p:nvPr/>
        </p:nvSpPr>
        <p:spPr bwMode="auto">
          <a:xfrm rot="6357578" flipH="1" flipV="1">
            <a:off x="3538839" y="2205154"/>
            <a:ext cx="303084" cy="346668"/>
          </a:xfrm>
          <a:custGeom>
            <a:avLst/>
            <a:gdLst>
              <a:gd name="G0" fmla="+- 0 0 0"/>
              <a:gd name="G1" fmla="+- -7261746 0 0"/>
              <a:gd name="G2" fmla="+- 0 0 -7261746"/>
              <a:gd name="G3" fmla="+- 10800 0 0"/>
              <a:gd name="G4" fmla="+- 0 0 0"/>
              <a:gd name="T0" fmla="*/ 360 256 1"/>
              <a:gd name="T1" fmla="*/ 0 256 1"/>
              <a:gd name="G5" fmla="+- G2 T0 T1"/>
              <a:gd name="G6" fmla="?: G2 G2 G5"/>
              <a:gd name="G7" fmla="+- 0 0 G6"/>
              <a:gd name="G8" fmla="+- 5400 0 0"/>
              <a:gd name="G9" fmla="+- 0 0 -7261746"/>
              <a:gd name="G10" fmla="+- 5400 0 2700"/>
              <a:gd name="G11" fmla="cos G10 0"/>
              <a:gd name="G12" fmla="sin G10 0"/>
              <a:gd name="G13" fmla="cos 13500 0"/>
              <a:gd name="G14" fmla="sin 13500 0"/>
              <a:gd name="G15" fmla="+- G11 10800 0"/>
              <a:gd name="G16" fmla="+- G12 10800 0"/>
              <a:gd name="G17" fmla="+- G13 10800 0"/>
              <a:gd name="G18" fmla="+- G14 10800 0"/>
              <a:gd name="G19" fmla="*/ 5400 1 2"/>
              <a:gd name="G20" fmla="+- G19 5400 0"/>
              <a:gd name="G21" fmla="cos G20 0"/>
              <a:gd name="G22" fmla="sin G20 0"/>
              <a:gd name="G23" fmla="+- G21 10800 0"/>
              <a:gd name="G24" fmla="+- G12 G23 G22"/>
              <a:gd name="G25" fmla="+- G22 G23 G11"/>
              <a:gd name="G26" fmla="cos 10800 0"/>
              <a:gd name="G27" fmla="sin 10800 0"/>
              <a:gd name="G28" fmla="cos 5400 0"/>
              <a:gd name="G29" fmla="sin 5400 0"/>
              <a:gd name="G30" fmla="+- G26 10800 0"/>
              <a:gd name="G31" fmla="+- G27 10800 0"/>
              <a:gd name="G32" fmla="+- G28 10800 0"/>
              <a:gd name="G33" fmla="+- G29 10800 0"/>
              <a:gd name="G34" fmla="+- G19 5400 0"/>
              <a:gd name="G35" fmla="cos G34 -7261746"/>
              <a:gd name="G36" fmla="sin G34 -7261746"/>
              <a:gd name="G37" fmla="+/ -7261746 0 2"/>
              <a:gd name="T2" fmla="*/ 180 256 1"/>
              <a:gd name="T3" fmla="*/ 0 256 1"/>
              <a:gd name="G38" fmla="+- G37 T2 T3"/>
              <a:gd name="G39" fmla="?: G2 G37 G38"/>
              <a:gd name="G40" fmla="cos 10800 G39"/>
              <a:gd name="G41" fmla="sin 10800 G39"/>
              <a:gd name="G42" fmla="cos 5400 G39"/>
              <a:gd name="G43" fmla="sin 5400 G39"/>
              <a:gd name="G44" fmla="+- G40 10800 0"/>
              <a:gd name="G45" fmla="+- G41 10800 0"/>
              <a:gd name="G46" fmla="+- G42 10800 0"/>
              <a:gd name="G47" fmla="+- G43 10800 0"/>
              <a:gd name="G48" fmla="+- G35 10800 0"/>
              <a:gd name="G49" fmla="+- G36 10800 0"/>
              <a:gd name="T4" fmla="*/ 16932 w 21600"/>
              <a:gd name="T5" fmla="*/ 1909 h 21600"/>
              <a:gd name="T6" fmla="*/ 7922 w 21600"/>
              <a:gd name="T7" fmla="*/ 3228 h 21600"/>
              <a:gd name="T8" fmla="*/ 13866 w 21600"/>
              <a:gd name="T9" fmla="*/ 6354 h 21600"/>
              <a:gd name="T10" fmla="*/ 24300 w 21600"/>
              <a:gd name="T11" fmla="*/ 10800 h 21600"/>
              <a:gd name="T12" fmla="*/ 18900 w 21600"/>
              <a:gd name="T13" fmla="*/ 16200 h 21600"/>
              <a:gd name="T14" fmla="*/ 13500 w 21600"/>
              <a:gd name="T15" fmla="*/ 10800 h 21600"/>
              <a:gd name="T16" fmla="*/ 3163 w 21600"/>
              <a:gd name="T17" fmla="*/ 3163 h 21600"/>
              <a:gd name="T18" fmla="*/ 18437 w 21600"/>
              <a:gd name="T19" fmla="*/ 18437 h 21600"/>
              <a:gd name="connsiteX0" fmla="*/ 7319 w 15419"/>
              <a:gd name="connsiteY0" fmla="*/ 10800 h 16200"/>
              <a:gd name="connsiteX1" fmla="*/ 1919 w 15419"/>
              <a:gd name="connsiteY1" fmla="*/ 5400 h 16200"/>
              <a:gd name="connsiteX2" fmla="*/ 0 w 15419"/>
              <a:gd name="connsiteY2" fmla="*/ 5752 h 16200"/>
              <a:gd name="connsiteX3" fmla="*/ 1919 w 15419"/>
              <a:gd name="connsiteY3" fmla="*/ 0 h 16200"/>
              <a:gd name="connsiteX4" fmla="*/ 12719 w 15419"/>
              <a:gd name="connsiteY4" fmla="*/ 10799 h 16200"/>
              <a:gd name="connsiteX5" fmla="*/ 12719 w 15419"/>
              <a:gd name="connsiteY5" fmla="*/ 10800 h 16200"/>
              <a:gd name="connsiteX6" fmla="*/ 15419 w 15419"/>
              <a:gd name="connsiteY6" fmla="*/ 10800 h 16200"/>
              <a:gd name="connsiteX7" fmla="*/ 10019 w 15419"/>
              <a:gd name="connsiteY7" fmla="*/ 16200 h 16200"/>
              <a:gd name="connsiteX8" fmla="*/ 4619 w 15419"/>
              <a:gd name="connsiteY8" fmla="*/ 10800 h 16200"/>
              <a:gd name="connsiteX9" fmla="*/ 7319 w 15419"/>
              <a:gd name="connsiteY9" fmla="*/ 10800 h 16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419" h="16200">
                <a:moveTo>
                  <a:pt x="7319" y="10800"/>
                </a:moveTo>
                <a:cubicBezTo>
                  <a:pt x="7319" y="7817"/>
                  <a:pt x="4901" y="5400"/>
                  <a:pt x="1919" y="5400"/>
                </a:cubicBezTo>
                <a:cubicBezTo>
                  <a:pt x="1263" y="5399"/>
                  <a:pt x="613" y="5519"/>
                  <a:pt x="0" y="5752"/>
                </a:cubicBezTo>
                <a:lnTo>
                  <a:pt x="1919" y="0"/>
                </a:lnTo>
                <a:cubicBezTo>
                  <a:pt x="7883" y="0"/>
                  <a:pt x="12718" y="4835"/>
                  <a:pt x="12719" y="10799"/>
                </a:cubicBezTo>
                <a:lnTo>
                  <a:pt x="12719" y="10800"/>
                </a:lnTo>
                <a:lnTo>
                  <a:pt x="15419" y="10800"/>
                </a:lnTo>
                <a:lnTo>
                  <a:pt x="10019" y="16200"/>
                </a:lnTo>
                <a:lnTo>
                  <a:pt x="4619" y="10800"/>
                </a:lnTo>
                <a:lnTo>
                  <a:pt x="7319" y="10800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  <a:headEnd/>
            <a:tailEnd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5" name="Text Box 50"/>
          <p:cNvSpPr txBox="1">
            <a:spLocks noChangeArrowheads="1"/>
          </p:cNvSpPr>
          <p:nvPr/>
        </p:nvSpPr>
        <p:spPr bwMode="auto">
          <a:xfrm flipH="1">
            <a:off x="3059805" y="2070258"/>
            <a:ext cx="739090" cy="276999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kumimoji="0" lang="en-US" altLang="ko-KR" sz="1200" dirty="0">
                <a:solidFill>
                  <a:schemeClr val="bg1"/>
                </a:solidFill>
                <a:latin typeface="Arial" pitchFamily="34" charset="0"/>
                <a:ea typeface="휴먼둥근헤드라인" pitchFamily="18" charset="-127"/>
                <a:cs typeface="Arial" pitchFamily="34" charset="0"/>
              </a:rPr>
              <a:t>TEXT</a:t>
            </a:r>
          </a:p>
        </p:txBody>
      </p:sp>
      <p:sp>
        <p:nvSpPr>
          <p:cNvPr id="106" name="AutoShape 42"/>
          <p:cNvSpPr>
            <a:spLocks noChangeArrowheads="1"/>
          </p:cNvSpPr>
          <p:nvPr/>
        </p:nvSpPr>
        <p:spPr bwMode="auto">
          <a:xfrm rot="6357578" flipH="1" flipV="1">
            <a:off x="4089533" y="1698534"/>
            <a:ext cx="303084" cy="346668"/>
          </a:xfrm>
          <a:custGeom>
            <a:avLst/>
            <a:gdLst>
              <a:gd name="G0" fmla="+- 0 0 0"/>
              <a:gd name="G1" fmla="+- -7261746 0 0"/>
              <a:gd name="G2" fmla="+- 0 0 -7261746"/>
              <a:gd name="G3" fmla="+- 10800 0 0"/>
              <a:gd name="G4" fmla="+- 0 0 0"/>
              <a:gd name="T0" fmla="*/ 360 256 1"/>
              <a:gd name="T1" fmla="*/ 0 256 1"/>
              <a:gd name="G5" fmla="+- G2 T0 T1"/>
              <a:gd name="G6" fmla="?: G2 G2 G5"/>
              <a:gd name="G7" fmla="+- 0 0 G6"/>
              <a:gd name="G8" fmla="+- 5400 0 0"/>
              <a:gd name="G9" fmla="+- 0 0 -7261746"/>
              <a:gd name="G10" fmla="+- 5400 0 2700"/>
              <a:gd name="G11" fmla="cos G10 0"/>
              <a:gd name="G12" fmla="sin G10 0"/>
              <a:gd name="G13" fmla="cos 13500 0"/>
              <a:gd name="G14" fmla="sin 13500 0"/>
              <a:gd name="G15" fmla="+- G11 10800 0"/>
              <a:gd name="G16" fmla="+- G12 10800 0"/>
              <a:gd name="G17" fmla="+- G13 10800 0"/>
              <a:gd name="G18" fmla="+- G14 10800 0"/>
              <a:gd name="G19" fmla="*/ 5400 1 2"/>
              <a:gd name="G20" fmla="+- G19 5400 0"/>
              <a:gd name="G21" fmla="cos G20 0"/>
              <a:gd name="G22" fmla="sin G20 0"/>
              <a:gd name="G23" fmla="+- G21 10800 0"/>
              <a:gd name="G24" fmla="+- G12 G23 G22"/>
              <a:gd name="G25" fmla="+- G22 G23 G11"/>
              <a:gd name="G26" fmla="cos 10800 0"/>
              <a:gd name="G27" fmla="sin 10800 0"/>
              <a:gd name="G28" fmla="cos 5400 0"/>
              <a:gd name="G29" fmla="sin 5400 0"/>
              <a:gd name="G30" fmla="+- G26 10800 0"/>
              <a:gd name="G31" fmla="+- G27 10800 0"/>
              <a:gd name="G32" fmla="+- G28 10800 0"/>
              <a:gd name="G33" fmla="+- G29 10800 0"/>
              <a:gd name="G34" fmla="+- G19 5400 0"/>
              <a:gd name="G35" fmla="cos G34 -7261746"/>
              <a:gd name="G36" fmla="sin G34 -7261746"/>
              <a:gd name="G37" fmla="+/ -7261746 0 2"/>
              <a:gd name="T2" fmla="*/ 180 256 1"/>
              <a:gd name="T3" fmla="*/ 0 256 1"/>
              <a:gd name="G38" fmla="+- G37 T2 T3"/>
              <a:gd name="G39" fmla="?: G2 G37 G38"/>
              <a:gd name="G40" fmla="cos 10800 G39"/>
              <a:gd name="G41" fmla="sin 10800 G39"/>
              <a:gd name="G42" fmla="cos 5400 G39"/>
              <a:gd name="G43" fmla="sin 5400 G39"/>
              <a:gd name="G44" fmla="+- G40 10800 0"/>
              <a:gd name="G45" fmla="+- G41 10800 0"/>
              <a:gd name="G46" fmla="+- G42 10800 0"/>
              <a:gd name="G47" fmla="+- G43 10800 0"/>
              <a:gd name="G48" fmla="+- G35 10800 0"/>
              <a:gd name="G49" fmla="+- G36 10800 0"/>
              <a:gd name="T4" fmla="*/ 16932 w 21600"/>
              <a:gd name="T5" fmla="*/ 1909 h 21600"/>
              <a:gd name="T6" fmla="*/ 7922 w 21600"/>
              <a:gd name="T7" fmla="*/ 3228 h 21600"/>
              <a:gd name="T8" fmla="*/ 13866 w 21600"/>
              <a:gd name="T9" fmla="*/ 6354 h 21600"/>
              <a:gd name="T10" fmla="*/ 24300 w 21600"/>
              <a:gd name="T11" fmla="*/ 10800 h 21600"/>
              <a:gd name="T12" fmla="*/ 18900 w 21600"/>
              <a:gd name="T13" fmla="*/ 16200 h 21600"/>
              <a:gd name="T14" fmla="*/ 13500 w 21600"/>
              <a:gd name="T15" fmla="*/ 10800 h 21600"/>
              <a:gd name="T16" fmla="*/ 3163 w 21600"/>
              <a:gd name="T17" fmla="*/ 3163 h 21600"/>
              <a:gd name="T18" fmla="*/ 18437 w 21600"/>
              <a:gd name="T19" fmla="*/ 18437 h 21600"/>
              <a:gd name="connsiteX0" fmla="*/ 7319 w 15419"/>
              <a:gd name="connsiteY0" fmla="*/ 10800 h 16200"/>
              <a:gd name="connsiteX1" fmla="*/ 1919 w 15419"/>
              <a:gd name="connsiteY1" fmla="*/ 5400 h 16200"/>
              <a:gd name="connsiteX2" fmla="*/ 0 w 15419"/>
              <a:gd name="connsiteY2" fmla="*/ 5752 h 16200"/>
              <a:gd name="connsiteX3" fmla="*/ 1919 w 15419"/>
              <a:gd name="connsiteY3" fmla="*/ 0 h 16200"/>
              <a:gd name="connsiteX4" fmla="*/ 12719 w 15419"/>
              <a:gd name="connsiteY4" fmla="*/ 10799 h 16200"/>
              <a:gd name="connsiteX5" fmla="*/ 12719 w 15419"/>
              <a:gd name="connsiteY5" fmla="*/ 10800 h 16200"/>
              <a:gd name="connsiteX6" fmla="*/ 15419 w 15419"/>
              <a:gd name="connsiteY6" fmla="*/ 10800 h 16200"/>
              <a:gd name="connsiteX7" fmla="*/ 10019 w 15419"/>
              <a:gd name="connsiteY7" fmla="*/ 16200 h 16200"/>
              <a:gd name="connsiteX8" fmla="*/ 4619 w 15419"/>
              <a:gd name="connsiteY8" fmla="*/ 10800 h 16200"/>
              <a:gd name="connsiteX9" fmla="*/ 7319 w 15419"/>
              <a:gd name="connsiteY9" fmla="*/ 10800 h 16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419" h="16200">
                <a:moveTo>
                  <a:pt x="7319" y="10800"/>
                </a:moveTo>
                <a:cubicBezTo>
                  <a:pt x="7319" y="7817"/>
                  <a:pt x="4901" y="5400"/>
                  <a:pt x="1919" y="5400"/>
                </a:cubicBezTo>
                <a:cubicBezTo>
                  <a:pt x="1263" y="5399"/>
                  <a:pt x="613" y="5519"/>
                  <a:pt x="0" y="5752"/>
                </a:cubicBezTo>
                <a:lnTo>
                  <a:pt x="1919" y="0"/>
                </a:lnTo>
                <a:cubicBezTo>
                  <a:pt x="7883" y="0"/>
                  <a:pt x="12718" y="4835"/>
                  <a:pt x="12719" y="10799"/>
                </a:cubicBezTo>
                <a:lnTo>
                  <a:pt x="12719" y="10800"/>
                </a:lnTo>
                <a:lnTo>
                  <a:pt x="15419" y="10800"/>
                </a:lnTo>
                <a:lnTo>
                  <a:pt x="10019" y="16200"/>
                </a:lnTo>
                <a:lnTo>
                  <a:pt x="4619" y="10800"/>
                </a:lnTo>
                <a:lnTo>
                  <a:pt x="7319" y="10800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  <a:headEnd/>
            <a:tailEnd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7" name="Text Box 50"/>
          <p:cNvSpPr txBox="1">
            <a:spLocks noChangeArrowheads="1"/>
          </p:cNvSpPr>
          <p:nvPr/>
        </p:nvSpPr>
        <p:spPr bwMode="auto">
          <a:xfrm flipH="1">
            <a:off x="3616886" y="1563638"/>
            <a:ext cx="739090" cy="276999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kumimoji="0" lang="en-US" altLang="ko-KR" sz="1200" dirty="0">
                <a:solidFill>
                  <a:schemeClr val="bg1"/>
                </a:solidFill>
                <a:latin typeface="Arial" pitchFamily="34" charset="0"/>
                <a:ea typeface="휴먼둥근헤드라인" pitchFamily="18" charset="-127"/>
                <a:cs typeface="Arial" pitchFamily="34" charset="0"/>
              </a:rPr>
              <a:t>TEXT</a:t>
            </a:r>
          </a:p>
        </p:txBody>
      </p:sp>
      <p:sp>
        <p:nvSpPr>
          <p:cNvPr id="108" name="Freeform 9"/>
          <p:cNvSpPr>
            <a:spLocks noEditPoints="1"/>
          </p:cNvSpPr>
          <p:nvPr/>
        </p:nvSpPr>
        <p:spPr bwMode="auto">
          <a:xfrm>
            <a:off x="6602854" y="3605404"/>
            <a:ext cx="144000" cy="144000"/>
          </a:xfrm>
          <a:prstGeom prst="ellipse">
            <a:avLst/>
          </a:prstGeom>
          <a:gradFill>
            <a:gsLst>
              <a:gs pos="0">
                <a:schemeClr val="bg1">
                  <a:lumMod val="50000"/>
                </a:schemeClr>
              </a:gs>
              <a:gs pos="80000">
                <a:schemeClr val="bg1">
                  <a:lumMod val="75000"/>
                </a:schemeClr>
              </a:gs>
              <a:gs pos="100000">
                <a:schemeClr val="bg1">
                  <a:lumMod val="85000"/>
                </a:schemeClr>
              </a:gs>
            </a:gsLst>
            <a:lin ang="16200000" scaled="0"/>
          </a:gradFill>
          <a:ln>
            <a:noFill/>
            <a:headEnd/>
            <a:tailEnd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09" name="그룹 94"/>
          <p:cNvGrpSpPr/>
          <p:nvPr/>
        </p:nvGrpSpPr>
        <p:grpSpPr>
          <a:xfrm>
            <a:off x="6840676" y="3579861"/>
            <a:ext cx="2017720" cy="792694"/>
            <a:chOff x="5157065" y="2341911"/>
            <a:chExt cx="1922710" cy="852904"/>
          </a:xfrm>
        </p:grpSpPr>
        <p:sp>
          <p:nvSpPr>
            <p:cNvPr id="110" name="TextBox 109"/>
            <p:cNvSpPr txBox="1"/>
            <p:nvPr/>
          </p:nvSpPr>
          <p:spPr bwMode="auto">
            <a:xfrm>
              <a:off x="5157065" y="2598738"/>
              <a:ext cx="1528762" cy="596077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buFont typeface="Arial" pitchFamily="34" charset="0"/>
                <a:buChar char="•"/>
                <a:defRPr/>
              </a:pPr>
              <a:r>
                <a:rPr kumimoji="0" lang="en-US" altLang="ko-KR" sz="10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 here Text here</a:t>
              </a:r>
            </a:p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buFont typeface="Arial" pitchFamily="34" charset="0"/>
                <a:buChar char="•"/>
                <a:defRPr/>
              </a:pPr>
              <a:r>
                <a:rPr kumimoji="0" lang="en-US" altLang="ko-KR" sz="10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 here Text here</a:t>
              </a:r>
            </a:p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buFont typeface="Arial" pitchFamily="34" charset="0"/>
                <a:buChar char="•"/>
                <a:defRPr/>
              </a:pPr>
              <a:r>
                <a:rPr kumimoji="0" lang="en-US" altLang="ko-KR" sz="10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 here Text here</a:t>
              </a:r>
            </a:p>
          </p:txBody>
        </p:sp>
        <p:sp>
          <p:nvSpPr>
            <p:cNvPr id="111" name="TextBox 110"/>
            <p:cNvSpPr txBox="1">
              <a:spLocks noChangeArrowheads="1"/>
            </p:cNvSpPr>
            <p:nvPr/>
          </p:nvSpPr>
          <p:spPr bwMode="auto">
            <a:xfrm>
              <a:off x="5432960" y="2341911"/>
              <a:ext cx="1646815" cy="2980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defRPr/>
              </a:pPr>
              <a:r>
                <a:rPr kumimoji="0" lang="en-US" altLang="ko-KR" sz="1200" dirty="0" smtClean="0">
                  <a:solidFill>
                    <a:schemeClr val="bg1"/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TEXT </a:t>
              </a:r>
              <a:r>
                <a:rPr kumimoji="0" lang="en-US" altLang="ko-KR" sz="1200" dirty="0">
                  <a:solidFill>
                    <a:schemeClr val="bg1"/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HERE!!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0775697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83968" y="1492749"/>
            <a:ext cx="4770166" cy="3577624"/>
          </a:xfrm>
          <a:prstGeom prst="rect">
            <a:avLst/>
          </a:prstGeom>
          <a:ln w="9525"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656" y="79944"/>
            <a:ext cx="4770166" cy="3577624"/>
          </a:xfrm>
          <a:prstGeom prst="rect">
            <a:avLst/>
          </a:prstGeom>
          <a:ln w="9525"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28458371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" name="Picture 4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810" y="0"/>
            <a:ext cx="9141568" cy="5143500"/>
          </a:xfrm>
          <a:prstGeom prst="rect">
            <a:avLst/>
          </a:prstGeom>
        </p:spPr>
      </p:pic>
      <p:sp>
        <p:nvSpPr>
          <p:cNvPr id="41" name="Rounded Rectangular Callout 40"/>
          <p:cNvSpPr/>
          <p:nvPr/>
        </p:nvSpPr>
        <p:spPr>
          <a:xfrm>
            <a:off x="2483768" y="1059582"/>
            <a:ext cx="5040560" cy="1008112"/>
          </a:xfrm>
          <a:prstGeom prst="wedgeRoundRectCallout">
            <a:avLst>
              <a:gd name="adj1" fmla="val -18772"/>
              <a:gd name="adj2" fmla="val 84944"/>
              <a:gd name="adj3" fmla="val 16667"/>
            </a:avLst>
          </a:prstGeom>
          <a:solidFill>
            <a:schemeClr val="bg1"/>
          </a:solidFill>
          <a:ln w="9525"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Duplicate shape : Ctrl+D</a:t>
            </a:r>
          </a:p>
          <a:p>
            <a:pPr algn="ctr"/>
            <a:r>
              <a:rPr lang="en-US" altLang="ko-KR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Delate shape : Delate(keyboard)</a:t>
            </a:r>
            <a:endParaRPr lang="ko-KR" alt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2" name="Rounded Rectangular Callout 41"/>
          <p:cNvSpPr/>
          <p:nvPr/>
        </p:nvSpPr>
        <p:spPr>
          <a:xfrm>
            <a:off x="395536" y="2355726"/>
            <a:ext cx="2013014" cy="1008112"/>
          </a:xfrm>
          <a:prstGeom prst="wedgeRoundRectCallout">
            <a:avLst>
              <a:gd name="adj1" fmla="val 41766"/>
              <a:gd name="adj2" fmla="val 80385"/>
              <a:gd name="adj3" fmla="val 16667"/>
            </a:avLst>
          </a:prstGeom>
          <a:solidFill>
            <a:schemeClr val="bg1"/>
          </a:solidFill>
          <a:ln w="9525"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Text Placeholder </a:t>
            </a:r>
            <a:endParaRPr lang="ko-KR" alt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4" name="Rounded Rectangle 43"/>
          <p:cNvSpPr/>
          <p:nvPr/>
        </p:nvSpPr>
        <p:spPr>
          <a:xfrm>
            <a:off x="1589125" y="3939902"/>
            <a:ext cx="6336704" cy="864096"/>
          </a:xfrm>
          <a:prstGeom prst="roundRect">
            <a:avLst/>
          </a:prstGeom>
          <a:solidFill>
            <a:schemeClr val="bg1"/>
          </a:solidFill>
          <a:ln w="9525"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>
                <a:solidFill>
                  <a:schemeClr val="accent2"/>
                </a:solidFill>
              </a:rPr>
              <a:t> Fully can be edited for adapting size and colors</a:t>
            </a:r>
            <a:endParaRPr lang="ko-KR" altLang="en-US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42272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1442</TotalTime>
  <Words>251</Words>
  <Application>Microsoft Office PowerPoint</Application>
  <PresentationFormat>On-screen Show (16:9)</PresentationFormat>
  <Paragraphs>64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ALLPPT.COM</dc:title>
  <dc:creator>ALLPPT.COM</dc:creator>
  <cp:lastModifiedBy>Registered User</cp:lastModifiedBy>
  <cp:revision>21</cp:revision>
  <dcterms:created xsi:type="dcterms:W3CDTF">2014-02-28T09:23:05Z</dcterms:created>
  <dcterms:modified xsi:type="dcterms:W3CDTF">2014-03-02T11:16:53Z</dcterms:modified>
</cp:coreProperties>
</file>